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</p:sldMasterIdLst>
  <p:notesMasterIdLst>
    <p:notesMasterId r:id="rId16"/>
  </p:notesMasterIdLst>
  <p:sldIdLst>
    <p:sldId id="256" r:id="rId6"/>
    <p:sldId id="495" r:id="rId7"/>
    <p:sldId id="3464" r:id="rId8"/>
    <p:sldId id="3465" r:id="rId9"/>
    <p:sldId id="3466" r:id="rId10"/>
    <p:sldId id="3467" r:id="rId11"/>
    <p:sldId id="3469" r:id="rId12"/>
    <p:sldId id="3473" r:id="rId13"/>
    <p:sldId id="3474" r:id="rId14"/>
    <p:sldId id="3450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C8"/>
    <a:srgbClr val="195C98"/>
    <a:srgbClr val="D1E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BD2E4-0BF0-4A47-85FC-C2A5406446E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A2E9B12-67CE-47E7-9A10-38FF56EFC138}">
      <dgm:prSet phldrT="[Teksti]"/>
      <dgm:spPr>
        <a:xfrm>
          <a:off x="535" y="0"/>
          <a:ext cx="895929" cy="2743200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fi-FI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Innovatiivinen Suomi</a:t>
          </a:r>
        </a:p>
      </dgm:t>
    </dgm:pt>
    <dgm:pt modelId="{F83D6FD9-2B02-42A9-ADA1-A36144FEB72E}" type="parTrans" cxnId="{58F71427-8F31-4421-8E7F-E0758A51CA75}">
      <dgm:prSet/>
      <dgm:spPr/>
      <dgm:t>
        <a:bodyPr/>
        <a:lstStyle/>
        <a:p>
          <a:endParaRPr lang="fi-FI"/>
        </a:p>
      </dgm:t>
    </dgm:pt>
    <dgm:pt modelId="{99D22D68-432E-47E0-A770-C0E10B503193}" type="sibTrans" cxnId="{58F71427-8F31-4421-8E7F-E0758A51CA75}">
      <dgm:prSet/>
      <dgm:spPr/>
      <dgm:t>
        <a:bodyPr/>
        <a:lstStyle/>
        <a:p>
          <a:endParaRPr lang="fi-FI"/>
        </a:p>
      </dgm:t>
    </dgm:pt>
    <dgm:pt modelId="{B77085E2-D2AA-4D26-A062-3DB6F9031C85}">
      <dgm:prSet phldrT="[Teksti]"/>
      <dgm:spPr>
        <a:xfrm>
          <a:off x="86813" y="859553"/>
          <a:ext cx="736087" cy="544501"/>
        </a:xfrm>
        <a:prstGeom prst="roundRect">
          <a:avLst>
            <a:gd name="adj" fmla="val 1000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TKI</a:t>
          </a:r>
        </a:p>
      </dgm:t>
    </dgm:pt>
    <dgm:pt modelId="{50CC743C-9E0C-418B-AD53-CC3FD5F2CD15}" type="parTrans" cxnId="{239A62E5-C7F3-4887-9CE9-FF18CFBE0B32}">
      <dgm:prSet/>
      <dgm:spPr/>
      <dgm:t>
        <a:bodyPr/>
        <a:lstStyle/>
        <a:p>
          <a:endParaRPr lang="fi-FI"/>
        </a:p>
      </dgm:t>
    </dgm:pt>
    <dgm:pt modelId="{E0211B54-741B-460C-A50A-174DEF65734B}" type="sibTrans" cxnId="{239A62E5-C7F3-4887-9CE9-FF18CFBE0B32}">
      <dgm:prSet/>
      <dgm:spPr/>
      <dgm:t>
        <a:bodyPr/>
        <a:lstStyle/>
        <a:p>
          <a:endParaRPr lang="fi-FI"/>
        </a:p>
      </dgm:t>
    </dgm:pt>
    <dgm:pt modelId="{1BA19451-28E8-4173-8441-8726B6193009}">
      <dgm:prSet phldrT="[Teksti]"/>
      <dgm:spPr>
        <a:xfrm>
          <a:off x="83825" y="1480330"/>
          <a:ext cx="742062" cy="544152"/>
        </a:xfrm>
        <a:prstGeom prst="roundRect">
          <a:avLst>
            <a:gd name="adj" fmla="val 1000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Digitalisaatio</a:t>
          </a:r>
        </a:p>
      </dgm:t>
    </dgm:pt>
    <dgm:pt modelId="{9CCB2F75-31A0-4BA0-9362-F448977ADF0A}" type="parTrans" cxnId="{E03C7952-ABE1-4584-9440-58D0B3508C74}">
      <dgm:prSet/>
      <dgm:spPr/>
      <dgm:t>
        <a:bodyPr/>
        <a:lstStyle/>
        <a:p>
          <a:endParaRPr lang="fi-FI"/>
        </a:p>
      </dgm:t>
    </dgm:pt>
    <dgm:pt modelId="{58DEEF5C-D375-4B2B-B23A-F48FD2E30B20}" type="sibTrans" cxnId="{E03C7952-ABE1-4584-9440-58D0B3508C74}">
      <dgm:prSet/>
      <dgm:spPr/>
      <dgm:t>
        <a:bodyPr/>
        <a:lstStyle/>
        <a:p>
          <a:endParaRPr lang="fi-FI"/>
        </a:p>
      </dgm:t>
    </dgm:pt>
    <dgm:pt modelId="{C0075B44-1372-473C-ABDE-37A992F9C282}">
      <dgm:prSet phldrT="[Teksti]"/>
      <dgm:spPr>
        <a:xfrm>
          <a:off x="948730" y="0"/>
          <a:ext cx="950672" cy="2743200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fi-FI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Hiilineutraali Suomi</a:t>
          </a:r>
        </a:p>
      </dgm:t>
    </dgm:pt>
    <dgm:pt modelId="{912FE03B-E4E1-4818-B147-62B4BF17A1CA}" type="parTrans" cxnId="{90BD353B-66B2-43A3-B221-4E74C028ACB3}">
      <dgm:prSet/>
      <dgm:spPr/>
      <dgm:t>
        <a:bodyPr/>
        <a:lstStyle/>
        <a:p>
          <a:endParaRPr lang="fi-FI"/>
        </a:p>
      </dgm:t>
    </dgm:pt>
    <dgm:pt modelId="{E58D2BA1-DA4B-4F10-970D-9A5407F9D44E}" type="sibTrans" cxnId="{90BD353B-66B2-43A3-B221-4E74C028ACB3}">
      <dgm:prSet/>
      <dgm:spPr/>
      <dgm:t>
        <a:bodyPr/>
        <a:lstStyle/>
        <a:p>
          <a:endParaRPr lang="fi-FI"/>
        </a:p>
      </dgm:t>
    </dgm:pt>
    <dgm:pt modelId="{5DF0DB00-1790-423A-902C-43F71A3B4581}">
      <dgm:prSet phldrT="[Teksti]"/>
      <dgm:spPr>
        <a:xfrm>
          <a:off x="1022842" y="848594"/>
          <a:ext cx="826632" cy="538928"/>
        </a:xfrm>
        <a:prstGeom prst="roundRect">
          <a:avLst>
            <a:gd name="adj" fmla="val 1000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Energiatehokkuus ja päästövähennykset</a:t>
          </a:r>
        </a:p>
      </dgm:t>
    </dgm:pt>
    <dgm:pt modelId="{9B86121A-CFBE-4BA2-BECD-7B202A75CF53}" type="parTrans" cxnId="{8F9B17F5-7CE7-4545-8EAC-DE4A3E069DD4}">
      <dgm:prSet/>
      <dgm:spPr/>
      <dgm:t>
        <a:bodyPr/>
        <a:lstStyle/>
        <a:p>
          <a:endParaRPr lang="fi-FI"/>
        </a:p>
      </dgm:t>
    </dgm:pt>
    <dgm:pt modelId="{2C21267D-791A-40CE-AE6B-2F3675391A8B}" type="sibTrans" cxnId="{8F9B17F5-7CE7-4545-8EAC-DE4A3E069DD4}">
      <dgm:prSet/>
      <dgm:spPr/>
      <dgm:t>
        <a:bodyPr/>
        <a:lstStyle/>
        <a:p>
          <a:endParaRPr lang="fi-FI"/>
        </a:p>
      </dgm:t>
    </dgm:pt>
    <dgm:pt modelId="{B1DB213F-1A6D-4901-B247-62AEB88E4007}">
      <dgm:prSet phldrT="[Teksti]"/>
      <dgm:spPr>
        <a:xfrm>
          <a:off x="1008459" y="1476785"/>
          <a:ext cx="839269" cy="538928"/>
        </a:xfrm>
        <a:prstGeom prst="roundRect">
          <a:avLst>
            <a:gd name="adj" fmla="val 1000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Ilmastonmuutokseen sopeutuminen ja riskienhallinta</a:t>
          </a:r>
        </a:p>
      </dgm:t>
    </dgm:pt>
    <dgm:pt modelId="{FAD82C01-3C6B-4BAF-A948-7EE66F532469}" type="parTrans" cxnId="{C611665F-E13E-489B-BE5D-E598A213C368}">
      <dgm:prSet/>
      <dgm:spPr/>
      <dgm:t>
        <a:bodyPr/>
        <a:lstStyle/>
        <a:p>
          <a:endParaRPr lang="fi-FI"/>
        </a:p>
      </dgm:t>
    </dgm:pt>
    <dgm:pt modelId="{26CFE6EF-0F15-4674-BE8D-F96CCDCEC0DA}" type="sibTrans" cxnId="{C611665F-E13E-489B-BE5D-E598A213C368}">
      <dgm:prSet/>
      <dgm:spPr/>
      <dgm:t>
        <a:bodyPr/>
        <a:lstStyle/>
        <a:p>
          <a:endParaRPr lang="fi-FI"/>
        </a:p>
      </dgm:t>
    </dgm:pt>
    <dgm:pt modelId="{6532D2F0-6281-49BA-A37B-145B33B23F4A}">
      <dgm:prSet phldrT="[Teksti]"/>
      <dgm:spPr>
        <a:xfrm>
          <a:off x="1969236" y="0"/>
          <a:ext cx="1003414" cy="2743200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fi-FI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Saavutettavampi Suomi</a:t>
          </a:r>
        </a:p>
      </dgm:t>
    </dgm:pt>
    <dgm:pt modelId="{2D11DD3F-CA85-4D04-962A-1E1772FF6B74}" type="parTrans" cxnId="{F68F8CD3-083D-44EA-AE25-38CED59A813C}">
      <dgm:prSet/>
      <dgm:spPr/>
      <dgm:t>
        <a:bodyPr/>
        <a:lstStyle/>
        <a:p>
          <a:endParaRPr lang="fi-FI"/>
        </a:p>
      </dgm:t>
    </dgm:pt>
    <dgm:pt modelId="{69349A99-CAA2-421B-BC80-320A375D8251}" type="sibTrans" cxnId="{F68F8CD3-083D-44EA-AE25-38CED59A813C}">
      <dgm:prSet/>
      <dgm:spPr/>
      <dgm:t>
        <a:bodyPr/>
        <a:lstStyle/>
        <a:p>
          <a:endParaRPr lang="fi-FI"/>
        </a:p>
      </dgm:t>
    </dgm:pt>
    <dgm:pt modelId="{9F178E9E-96E6-44DB-9B6E-AA33247DEEF1}">
      <dgm:prSet phldrT="[Teksti]"/>
      <dgm:spPr>
        <a:xfrm>
          <a:off x="2047017" y="838196"/>
          <a:ext cx="872088" cy="520712"/>
        </a:xfrm>
        <a:prstGeom prst="roundRect">
          <a:avLst>
            <a:gd name="adj" fmla="val 1000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Tieliikenne </a:t>
          </a:r>
        </a:p>
        <a:p>
          <a:r>
            <a:rPr lang="fi-FI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(Itä- ja Pohjois-Suomi)</a:t>
          </a:r>
        </a:p>
      </dgm:t>
    </dgm:pt>
    <dgm:pt modelId="{D7D6C8F5-3D5B-4C5C-9055-FD0154E22B42}" type="parTrans" cxnId="{9720C4C4-CA32-4E48-823E-CDA70E43107C}">
      <dgm:prSet/>
      <dgm:spPr/>
      <dgm:t>
        <a:bodyPr/>
        <a:lstStyle/>
        <a:p>
          <a:endParaRPr lang="fi-FI"/>
        </a:p>
      </dgm:t>
    </dgm:pt>
    <dgm:pt modelId="{A9539706-358B-4EF4-91AC-708850B9816E}" type="sibTrans" cxnId="{9720C4C4-CA32-4E48-823E-CDA70E43107C}">
      <dgm:prSet/>
      <dgm:spPr/>
      <dgm:t>
        <a:bodyPr/>
        <a:lstStyle/>
        <a:p>
          <a:endParaRPr lang="fi-FI"/>
        </a:p>
      </dgm:t>
    </dgm:pt>
    <dgm:pt modelId="{3E32E7FF-D4C6-4241-95D3-B6D7630E3DC4}">
      <dgm:prSet phldrT="[Teksti]"/>
      <dgm:spPr>
        <a:xfrm>
          <a:off x="77468" y="2085250"/>
          <a:ext cx="742062" cy="526739"/>
        </a:xfrm>
        <a:prstGeom prst="roundRect">
          <a:avLst>
            <a:gd name="adj" fmla="val 1000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Pk-yritykset</a:t>
          </a:r>
        </a:p>
      </dgm:t>
    </dgm:pt>
    <dgm:pt modelId="{2D68B1DB-20CD-4C9C-8E75-2C7DF7082357}" type="parTrans" cxnId="{D72A5647-99E5-41CE-ADCD-8682CAED65E8}">
      <dgm:prSet/>
      <dgm:spPr/>
      <dgm:t>
        <a:bodyPr/>
        <a:lstStyle/>
        <a:p>
          <a:endParaRPr lang="fi-FI"/>
        </a:p>
      </dgm:t>
    </dgm:pt>
    <dgm:pt modelId="{7D5A28EC-2501-476F-A382-48F2AEBE11D7}" type="sibTrans" cxnId="{D72A5647-99E5-41CE-ADCD-8682CAED65E8}">
      <dgm:prSet/>
      <dgm:spPr/>
      <dgm:t>
        <a:bodyPr/>
        <a:lstStyle/>
        <a:p>
          <a:endParaRPr lang="fi-FI"/>
        </a:p>
      </dgm:t>
    </dgm:pt>
    <dgm:pt modelId="{70CE4CDB-818C-425D-915C-BCB406E3EE34}">
      <dgm:prSet phldrT="[Teksti]"/>
      <dgm:spPr>
        <a:xfrm>
          <a:off x="1008459" y="2066876"/>
          <a:ext cx="839269" cy="538928"/>
        </a:xfrm>
        <a:prstGeom prst="roundRect">
          <a:avLst>
            <a:gd name="adj" fmla="val 1000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Kiertotalous</a:t>
          </a:r>
        </a:p>
      </dgm:t>
    </dgm:pt>
    <dgm:pt modelId="{BF768FC7-4B22-490E-9613-1C6F5A94CCC3}" type="parTrans" cxnId="{AE071F7A-8381-4C93-AD51-D18C3B0CA260}">
      <dgm:prSet/>
      <dgm:spPr/>
      <dgm:t>
        <a:bodyPr/>
        <a:lstStyle/>
        <a:p>
          <a:endParaRPr lang="fi-FI"/>
        </a:p>
      </dgm:t>
    </dgm:pt>
    <dgm:pt modelId="{E5E69166-0C54-4FC7-A60B-F1E1E359D8CF}" type="sibTrans" cxnId="{AE071F7A-8381-4C93-AD51-D18C3B0CA260}">
      <dgm:prSet/>
      <dgm:spPr/>
      <dgm:t>
        <a:bodyPr/>
        <a:lstStyle/>
        <a:p>
          <a:endParaRPr lang="fi-FI"/>
        </a:p>
      </dgm:t>
    </dgm:pt>
    <dgm:pt modelId="{E2A102BF-61C3-4CA5-8E32-4416439D8B0D}" type="pres">
      <dgm:prSet presAssocID="{86DBD2E4-0BF0-4A47-85FC-C2A5406446EC}" presName="theList" presStyleCnt="0">
        <dgm:presLayoutVars>
          <dgm:dir/>
          <dgm:animLvl val="lvl"/>
          <dgm:resizeHandles val="exact"/>
        </dgm:presLayoutVars>
      </dgm:prSet>
      <dgm:spPr/>
    </dgm:pt>
    <dgm:pt modelId="{E426014A-7602-4830-B1A5-53436D58E51B}" type="pres">
      <dgm:prSet presAssocID="{EA2E9B12-67CE-47E7-9A10-38FF56EFC138}" presName="compNode" presStyleCnt="0"/>
      <dgm:spPr/>
    </dgm:pt>
    <dgm:pt modelId="{1FFE0471-BB7F-478A-8020-359224DA5FC7}" type="pres">
      <dgm:prSet presAssocID="{EA2E9B12-67CE-47E7-9A10-38FF56EFC138}" presName="aNode" presStyleLbl="bgShp" presStyleIdx="0" presStyleCnt="3" custScaleX="48072"/>
      <dgm:spPr/>
    </dgm:pt>
    <dgm:pt modelId="{5AE921B8-C76B-4A21-8D55-47D880E38A54}" type="pres">
      <dgm:prSet presAssocID="{EA2E9B12-67CE-47E7-9A10-38FF56EFC138}" presName="textNode" presStyleLbl="bgShp" presStyleIdx="0" presStyleCnt="3"/>
      <dgm:spPr/>
    </dgm:pt>
    <dgm:pt modelId="{29FCE18C-897D-4145-9B11-B56A589D7047}" type="pres">
      <dgm:prSet presAssocID="{EA2E9B12-67CE-47E7-9A10-38FF56EFC138}" presName="compChildNode" presStyleCnt="0"/>
      <dgm:spPr/>
    </dgm:pt>
    <dgm:pt modelId="{460FF710-1A99-486A-AA43-1E490DED3547}" type="pres">
      <dgm:prSet presAssocID="{EA2E9B12-67CE-47E7-9A10-38FF56EFC138}" presName="theInnerList" presStyleCnt="0"/>
      <dgm:spPr/>
    </dgm:pt>
    <dgm:pt modelId="{A69BFC6A-D4D6-418B-8DE7-C007DE0E8AA4}" type="pres">
      <dgm:prSet presAssocID="{B77085E2-D2AA-4D26-A062-3DB6F9031C85}" presName="childNode" presStyleLbl="node1" presStyleIdx="0" presStyleCnt="7" custScaleX="48289" custScaleY="103270" custLinFactNeighborX="417" custLinFactNeighborY="13284">
        <dgm:presLayoutVars>
          <dgm:bulletEnabled val="1"/>
        </dgm:presLayoutVars>
      </dgm:prSet>
      <dgm:spPr/>
    </dgm:pt>
    <dgm:pt modelId="{45934649-9EF7-4E2D-8981-96E5796C6216}" type="pres">
      <dgm:prSet presAssocID="{B77085E2-D2AA-4D26-A062-3DB6F9031C85}" presName="aSpace2" presStyleCnt="0"/>
      <dgm:spPr/>
    </dgm:pt>
    <dgm:pt modelId="{A27487B4-4546-4AD6-B3B4-B91C5618750B}" type="pres">
      <dgm:prSet presAssocID="{1BA19451-28E8-4173-8441-8726B6193009}" presName="childNode" presStyleLbl="node1" presStyleIdx="1" presStyleCnt="7" custScaleX="48681" custLinFactNeighborX="417" custLinFactNeighborY="34673">
        <dgm:presLayoutVars>
          <dgm:bulletEnabled val="1"/>
        </dgm:presLayoutVars>
      </dgm:prSet>
      <dgm:spPr/>
    </dgm:pt>
    <dgm:pt modelId="{CFD1D93A-4315-4B28-9C55-58690F78B93B}" type="pres">
      <dgm:prSet presAssocID="{1BA19451-28E8-4173-8441-8726B6193009}" presName="aSpace2" presStyleCnt="0"/>
      <dgm:spPr/>
    </dgm:pt>
    <dgm:pt modelId="{694D5C5D-A156-47CF-9B1A-9DFBBE98DC61}" type="pres">
      <dgm:prSet presAssocID="{3E32E7FF-D4C6-4241-95D3-B6D7630E3DC4}" presName="childNode" presStyleLbl="node1" presStyleIdx="2" presStyleCnt="7" custScaleX="48681" custScaleY="96800" custLinFactNeighborY="7260">
        <dgm:presLayoutVars>
          <dgm:bulletEnabled val="1"/>
        </dgm:presLayoutVars>
      </dgm:prSet>
      <dgm:spPr/>
    </dgm:pt>
    <dgm:pt modelId="{04B634F7-D037-413C-A2A6-2F29BA61FEB8}" type="pres">
      <dgm:prSet presAssocID="{EA2E9B12-67CE-47E7-9A10-38FF56EFC138}" presName="aSpace" presStyleCnt="0"/>
      <dgm:spPr/>
    </dgm:pt>
    <dgm:pt modelId="{E4A8AD3D-C9EB-4F96-B5D3-A93A9234830A}" type="pres">
      <dgm:prSet presAssocID="{C0075B44-1372-473C-ABDE-37A992F9C282}" presName="compNode" presStyleCnt="0"/>
      <dgm:spPr/>
    </dgm:pt>
    <dgm:pt modelId="{02690515-2B17-40F7-80B3-EB969851136C}" type="pres">
      <dgm:prSet presAssocID="{C0075B44-1372-473C-ABDE-37A992F9C282}" presName="aNode" presStyleLbl="bgShp" presStyleIdx="1" presStyleCnt="3" custScaleX="49893" custLinFactNeighborX="-4757"/>
      <dgm:spPr/>
    </dgm:pt>
    <dgm:pt modelId="{A8971D64-41DC-4A63-9018-DEFA7726CF33}" type="pres">
      <dgm:prSet presAssocID="{C0075B44-1372-473C-ABDE-37A992F9C282}" presName="textNode" presStyleLbl="bgShp" presStyleIdx="1" presStyleCnt="3"/>
      <dgm:spPr/>
    </dgm:pt>
    <dgm:pt modelId="{942670DC-E74F-47E0-805E-5CDA790EA320}" type="pres">
      <dgm:prSet presAssocID="{C0075B44-1372-473C-ABDE-37A992F9C282}" presName="compChildNode" presStyleCnt="0"/>
      <dgm:spPr/>
    </dgm:pt>
    <dgm:pt modelId="{E770F196-57F8-435A-A003-9C24C8794B6C}" type="pres">
      <dgm:prSet presAssocID="{C0075B44-1372-473C-ABDE-37A992F9C282}" presName="theInnerList" presStyleCnt="0"/>
      <dgm:spPr/>
    </dgm:pt>
    <dgm:pt modelId="{3ECBDC64-6F43-4119-974B-395D84AED1E5}" type="pres">
      <dgm:prSet presAssocID="{5DF0DB00-1790-423A-902C-43F71A3B4581}" presName="childNode" presStyleLbl="node1" presStyleIdx="3" presStyleCnt="7" custScaleX="54229" custLinFactNeighborX="-5153" custLinFactNeighborY="30635">
        <dgm:presLayoutVars>
          <dgm:bulletEnabled val="1"/>
        </dgm:presLayoutVars>
      </dgm:prSet>
      <dgm:spPr/>
    </dgm:pt>
    <dgm:pt modelId="{A718FEFE-76D2-40F3-9059-BEF557356853}" type="pres">
      <dgm:prSet presAssocID="{5DF0DB00-1790-423A-902C-43F71A3B4581}" presName="aSpace2" presStyleCnt="0"/>
      <dgm:spPr/>
    </dgm:pt>
    <dgm:pt modelId="{20755B02-2683-4F84-B2A4-30BBDF396C38}" type="pres">
      <dgm:prSet presAssocID="{B1DB213F-1A6D-4901-B247-62AEB88E4007}" presName="childNode" presStyleLbl="node1" presStyleIdx="4" presStyleCnt="7" custScaleX="55058" custLinFactNeighborX="-5682" custLinFactNeighborY="38294">
        <dgm:presLayoutVars>
          <dgm:bulletEnabled val="1"/>
        </dgm:presLayoutVars>
      </dgm:prSet>
      <dgm:spPr/>
    </dgm:pt>
    <dgm:pt modelId="{B406025F-E0FD-4BD0-B467-3AF75A8A4D2B}" type="pres">
      <dgm:prSet presAssocID="{B1DB213F-1A6D-4901-B247-62AEB88E4007}" presName="aSpace2" presStyleCnt="0"/>
      <dgm:spPr/>
    </dgm:pt>
    <dgm:pt modelId="{7C4D8BDE-3309-45E9-83CA-2C341F28BAB6}" type="pres">
      <dgm:prSet presAssocID="{70CE4CDB-818C-425D-915C-BCB406E3EE34}" presName="childNode" presStyleLbl="node1" presStyleIdx="5" presStyleCnt="7" custScaleX="55058" custLinFactNeighborX="-5682">
        <dgm:presLayoutVars>
          <dgm:bulletEnabled val="1"/>
        </dgm:presLayoutVars>
      </dgm:prSet>
      <dgm:spPr/>
    </dgm:pt>
    <dgm:pt modelId="{A59775D7-F18E-488D-970C-63EDA011281A}" type="pres">
      <dgm:prSet presAssocID="{C0075B44-1372-473C-ABDE-37A992F9C282}" presName="aSpace" presStyleCnt="0"/>
      <dgm:spPr/>
    </dgm:pt>
    <dgm:pt modelId="{96C60DBF-64D4-418F-B747-C76FEE054358}" type="pres">
      <dgm:prSet presAssocID="{6532D2F0-6281-49BA-A37B-145B33B23F4A}" presName="compNode" presStyleCnt="0"/>
      <dgm:spPr/>
    </dgm:pt>
    <dgm:pt modelId="{D16569C5-EFE9-435A-9013-9E6E1D020090}" type="pres">
      <dgm:prSet presAssocID="{6532D2F0-6281-49BA-A37B-145B33B23F4A}" presName="aNode" presStyleLbl="bgShp" presStyleIdx="2" presStyleCnt="3" custScaleX="52661" custLinFactNeighborX="-8592" custLinFactNeighborY="-1157"/>
      <dgm:spPr/>
    </dgm:pt>
    <dgm:pt modelId="{3988E95A-0D45-48C1-85A8-870DD4110174}" type="pres">
      <dgm:prSet presAssocID="{6532D2F0-6281-49BA-A37B-145B33B23F4A}" presName="textNode" presStyleLbl="bgShp" presStyleIdx="2" presStyleCnt="3"/>
      <dgm:spPr/>
    </dgm:pt>
    <dgm:pt modelId="{47812B51-F1B3-43C4-BA81-17C254B58C1F}" type="pres">
      <dgm:prSet presAssocID="{6532D2F0-6281-49BA-A37B-145B33B23F4A}" presName="compChildNode" presStyleCnt="0"/>
      <dgm:spPr/>
    </dgm:pt>
    <dgm:pt modelId="{E1BB258C-4E35-4A97-B7B1-F461732D43E4}" type="pres">
      <dgm:prSet presAssocID="{6532D2F0-6281-49BA-A37B-145B33B23F4A}" presName="theInnerList" presStyleCnt="0"/>
      <dgm:spPr/>
    </dgm:pt>
    <dgm:pt modelId="{0BCA1C26-F4FA-4A28-B1A2-8021AA14FC97}" type="pres">
      <dgm:prSet presAssocID="{9F178E9E-96E6-44DB-9B6E-AA33247DEEF1}" presName="childNode" presStyleLbl="node1" presStyleIdx="6" presStyleCnt="7" custScaleX="57211" custScaleY="29203" custLinFactNeighborX="-9945" custLinFactNeighborY="-34544">
        <dgm:presLayoutVars>
          <dgm:bulletEnabled val="1"/>
        </dgm:presLayoutVars>
      </dgm:prSet>
      <dgm:spPr/>
    </dgm:pt>
  </dgm:ptLst>
  <dgm:cxnLst>
    <dgm:cxn modelId="{BC3A6501-AFCE-4A65-8C89-EEF6A87F0C12}" type="presOf" srcId="{9F178E9E-96E6-44DB-9B6E-AA33247DEEF1}" destId="{0BCA1C26-F4FA-4A28-B1A2-8021AA14FC97}" srcOrd="0" destOrd="0" presId="urn:microsoft.com/office/officeart/2005/8/layout/lProcess2"/>
    <dgm:cxn modelId="{30247004-B08A-48BA-ACC2-82040506B154}" type="presOf" srcId="{B77085E2-D2AA-4D26-A062-3DB6F9031C85}" destId="{A69BFC6A-D4D6-418B-8DE7-C007DE0E8AA4}" srcOrd="0" destOrd="0" presId="urn:microsoft.com/office/officeart/2005/8/layout/lProcess2"/>
    <dgm:cxn modelId="{514EAE08-909F-46D7-8218-FEBB22A51DCA}" type="presOf" srcId="{6532D2F0-6281-49BA-A37B-145B33B23F4A}" destId="{D16569C5-EFE9-435A-9013-9E6E1D020090}" srcOrd="0" destOrd="0" presId="urn:microsoft.com/office/officeart/2005/8/layout/lProcess2"/>
    <dgm:cxn modelId="{58F71427-8F31-4421-8E7F-E0758A51CA75}" srcId="{86DBD2E4-0BF0-4A47-85FC-C2A5406446EC}" destId="{EA2E9B12-67CE-47E7-9A10-38FF56EFC138}" srcOrd="0" destOrd="0" parTransId="{F83D6FD9-2B02-42A9-ADA1-A36144FEB72E}" sibTransId="{99D22D68-432E-47E0-A770-C0E10B503193}"/>
    <dgm:cxn modelId="{90BD353B-66B2-43A3-B221-4E74C028ACB3}" srcId="{86DBD2E4-0BF0-4A47-85FC-C2A5406446EC}" destId="{C0075B44-1372-473C-ABDE-37A992F9C282}" srcOrd="1" destOrd="0" parTransId="{912FE03B-E4E1-4818-B147-62B4BF17A1CA}" sibTransId="{E58D2BA1-DA4B-4F10-970D-9A5407F9D44E}"/>
    <dgm:cxn modelId="{84E4473E-FD04-437A-8048-7779A459333D}" type="presOf" srcId="{1BA19451-28E8-4173-8441-8726B6193009}" destId="{A27487B4-4546-4AD6-B3B4-B91C5618750B}" srcOrd="0" destOrd="0" presId="urn:microsoft.com/office/officeart/2005/8/layout/lProcess2"/>
    <dgm:cxn modelId="{C611665F-E13E-489B-BE5D-E598A213C368}" srcId="{C0075B44-1372-473C-ABDE-37A992F9C282}" destId="{B1DB213F-1A6D-4901-B247-62AEB88E4007}" srcOrd="1" destOrd="0" parTransId="{FAD82C01-3C6B-4BAF-A948-7EE66F532469}" sibTransId="{26CFE6EF-0F15-4674-BE8D-F96CCDCEC0DA}"/>
    <dgm:cxn modelId="{D72A5647-99E5-41CE-ADCD-8682CAED65E8}" srcId="{EA2E9B12-67CE-47E7-9A10-38FF56EFC138}" destId="{3E32E7FF-D4C6-4241-95D3-B6D7630E3DC4}" srcOrd="2" destOrd="0" parTransId="{2D68B1DB-20CD-4C9C-8E75-2C7DF7082357}" sibTransId="{7D5A28EC-2501-476F-A382-48F2AEBE11D7}"/>
    <dgm:cxn modelId="{FEE5546A-16BD-4711-98C6-1945EB65D224}" type="presOf" srcId="{6532D2F0-6281-49BA-A37B-145B33B23F4A}" destId="{3988E95A-0D45-48C1-85A8-870DD4110174}" srcOrd="1" destOrd="0" presId="urn:microsoft.com/office/officeart/2005/8/layout/lProcess2"/>
    <dgm:cxn modelId="{BE12386D-35DE-4BA8-BF7C-0006CC310AFB}" type="presOf" srcId="{EA2E9B12-67CE-47E7-9A10-38FF56EFC138}" destId="{5AE921B8-C76B-4A21-8D55-47D880E38A54}" srcOrd="1" destOrd="0" presId="urn:microsoft.com/office/officeart/2005/8/layout/lProcess2"/>
    <dgm:cxn modelId="{A9679A71-768C-465C-B2AD-CDC54A21B8A1}" type="presOf" srcId="{86DBD2E4-0BF0-4A47-85FC-C2A5406446EC}" destId="{E2A102BF-61C3-4CA5-8E32-4416439D8B0D}" srcOrd="0" destOrd="0" presId="urn:microsoft.com/office/officeart/2005/8/layout/lProcess2"/>
    <dgm:cxn modelId="{E03C7952-ABE1-4584-9440-58D0B3508C74}" srcId="{EA2E9B12-67CE-47E7-9A10-38FF56EFC138}" destId="{1BA19451-28E8-4173-8441-8726B6193009}" srcOrd="1" destOrd="0" parTransId="{9CCB2F75-31A0-4BA0-9362-F448977ADF0A}" sibTransId="{58DEEF5C-D375-4B2B-B23A-F48FD2E30B20}"/>
    <dgm:cxn modelId="{4FB0A076-4F40-4825-9490-69106907FA6D}" type="presOf" srcId="{5DF0DB00-1790-423A-902C-43F71A3B4581}" destId="{3ECBDC64-6F43-4119-974B-395D84AED1E5}" srcOrd="0" destOrd="0" presId="urn:microsoft.com/office/officeart/2005/8/layout/lProcess2"/>
    <dgm:cxn modelId="{08FF2B57-D86E-41A0-8EC0-44B81F03403E}" type="presOf" srcId="{3E32E7FF-D4C6-4241-95D3-B6D7630E3DC4}" destId="{694D5C5D-A156-47CF-9B1A-9DFBBE98DC61}" srcOrd="0" destOrd="0" presId="urn:microsoft.com/office/officeart/2005/8/layout/lProcess2"/>
    <dgm:cxn modelId="{E8B69D59-AA25-40FF-81CA-DB60F27384BB}" type="presOf" srcId="{C0075B44-1372-473C-ABDE-37A992F9C282}" destId="{A8971D64-41DC-4A63-9018-DEFA7726CF33}" srcOrd="1" destOrd="0" presId="urn:microsoft.com/office/officeart/2005/8/layout/lProcess2"/>
    <dgm:cxn modelId="{AE071F7A-8381-4C93-AD51-D18C3B0CA260}" srcId="{C0075B44-1372-473C-ABDE-37A992F9C282}" destId="{70CE4CDB-818C-425D-915C-BCB406E3EE34}" srcOrd="2" destOrd="0" parTransId="{BF768FC7-4B22-490E-9613-1C6F5A94CCC3}" sibTransId="{E5E69166-0C54-4FC7-A60B-F1E1E359D8CF}"/>
    <dgm:cxn modelId="{EDA1037C-503E-4881-B229-807DEC0F202B}" type="presOf" srcId="{C0075B44-1372-473C-ABDE-37A992F9C282}" destId="{02690515-2B17-40F7-80B3-EB969851136C}" srcOrd="0" destOrd="0" presId="urn:microsoft.com/office/officeart/2005/8/layout/lProcess2"/>
    <dgm:cxn modelId="{337CE794-8D5E-4064-9B06-2ED096E97076}" type="presOf" srcId="{EA2E9B12-67CE-47E7-9A10-38FF56EFC138}" destId="{1FFE0471-BB7F-478A-8020-359224DA5FC7}" srcOrd="0" destOrd="0" presId="urn:microsoft.com/office/officeart/2005/8/layout/lProcess2"/>
    <dgm:cxn modelId="{9BCC4199-D4FB-4413-BFCB-6F6E87C12608}" type="presOf" srcId="{70CE4CDB-818C-425D-915C-BCB406E3EE34}" destId="{7C4D8BDE-3309-45E9-83CA-2C341F28BAB6}" srcOrd="0" destOrd="0" presId="urn:microsoft.com/office/officeart/2005/8/layout/lProcess2"/>
    <dgm:cxn modelId="{9720C4C4-CA32-4E48-823E-CDA70E43107C}" srcId="{6532D2F0-6281-49BA-A37B-145B33B23F4A}" destId="{9F178E9E-96E6-44DB-9B6E-AA33247DEEF1}" srcOrd="0" destOrd="0" parTransId="{D7D6C8F5-3D5B-4C5C-9055-FD0154E22B42}" sibTransId="{A9539706-358B-4EF4-91AC-708850B9816E}"/>
    <dgm:cxn modelId="{F68F8CD3-083D-44EA-AE25-38CED59A813C}" srcId="{86DBD2E4-0BF0-4A47-85FC-C2A5406446EC}" destId="{6532D2F0-6281-49BA-A37B-145B33B23F4A}" srcOrd="2" destOrd="0" parTransId="{2D11DD3F-CA85-4D04-962A-1E1772FF6B74}" sibTransId="{69349A99-CAA2-421B-BC80-320A375D8251}"/>
    <dgm:cxn modelId="{239A62E5-C7F3-4887-9CE9-FF18CFBE0B32}" srcId="{EA2E9B12-67CE-47E7-9A10-38FF56EFC138}" destId="{B77085E2-D2AA-4D26-A062-3DB6F9031C85}" srcOrd="0" destOrd="0" parTransId="{50CC743C-9E0C-418B-AD53-CC3FD5F2CD15}" sibTransId="{E0211B54-741B-460C-A50A-174DEF65734B}"/>
    <dgm:cxn modelId="{8F9B17F5-7CE7-4545-8EAC-DE4A3E069DD4}" srcId="{C0075B44-1372-473C-ABDE-37A992F9C282}" destId="{5DF0DB00-1790-423A-902C-43F71A3B4581}" srcOrd="0" destOrd="0" parTransId="{9B86121A-CFBE-4BA2-BECD-7B202A75CF53}" sibTransId="{2C21267D-791A-40CE-AE6B-2F3675391A8B}"/>
    <dgm:cxn modelId="{E8E0DAF5-E724-4A06-9205-6785CEC55F10}" type="presOf" srcId="{B1DB213F-1A6D-4901-B247-62AEB88E4007}" destId="{20755B02-2683-4F84-B2A4-30BBDF396C38}" srcOrd="0" destOrd="0" presId="urn:microsoft.com/office/officeart/2005/8/layout/lProcess2"/>
    <dgm:cxn modelId="{A31B3571-3DE4-4532-988C-202AFD8E00F9}" type="presParOf" srcId="{E2A102BF-61C3-4CA5-8E32-4416439D8B0D}" destId="{E426014A-7602-4830-B1A5-53436D58E51B}" srcOrd="0" destOrd="0" presId="urn:microsoft.com/office/officeart/2005/8/layout/lProcess2"/>
    <dgm:cxn modelId="{A87074B8-A59A-4865-895A-B21BCD301430}" type="presParOf" srcId="{E426014A-7602-4830-B1A5-53436D58E51B}" destId="{1FFE0471-BB7F-478A-8020-359224DA5FC7}" srcOrd="0" destOrd="0" presId="urn:microsoft.com/office/officeart/2005/8/layout/lProcess2"/>
    <dgm:cxn modelId="{037F8B71-2A1C-4FC2-B0A2-C25E6B33D73A}" type="presParOf" srcId="{E426014A-7602-4830-B1A5-53436D58E51B}" destId="{5AE921B8-C76B-4A21-8D55-47D880E38A54}" srcOrd="1" destOrd="0" presId="urn:microsoft.com/office/officeart/2005/8/layout/lProcess2"/>
    <dgm:cxn modelId="{FEB7C5F4-974C-43E4-8EFB-BC9010038A18}" type="presParOf" srcId="{E426014A-7602-4830-B1A5-53436D58E51B}" destId="{29FCE18C-897D-4145-9B11-B56A589D7047}" srcOrd="2" destOrd="0" presId="urn:microsoft.com/office/officeart/2005/8/layout/lProcess2"/>
    <dgm:cxn modelId="{09F8F93D-8331-448E-BF27-2BDF9C1BC6A3}" type="presParOf" srcId="{29FCE18C-897D-4145-9B11-B56A589D7047}" destId="{460FF710-1A99-486A-AA43-1E490DED3547}" srcOrd="0" destOrd="0" presId="urn:microsoft.com/office/officeart/2005/8/layout/lProcess2"/>
    <dgm:cxn modelId="{C1318B06-271F-4319-B071-AF31FC0E0AA0}" type="presParOf" srcId="{460FF710-1A99-486A-AA43-1E490DED3547}" destId="{A69BFC6A-D4D6-418B-8DE7-C007DE0E8AA4}" srcOrd="0" destOrd="0" presId="urn:microsoft.com/office/officeart/2005/8/layout/lProcess2"/>
    <dgm:cxn modelId="{1C35C911-E743-4848-B813-9318BE674819}" type="presParOf" srcId="{460FF710-1A99-486A-AA43-1E490DED3547}" destId="{45934649-9EF7-4E2D-8981-96E5796C6216}" srcOrd="1" destOrd="0" presId="urn:microsoft.com/office/officeart/2005/8/layout/lProcess2"/>
    <dgm:cxn modelId="{7244608C-5FCC-4D1A-9773-5BA98A54CD5B}" type="presParOf" srcId="{460FF710-1A99-486A-AA43-1E490DED3547}" destId="{A27487B4-4546-4AD6-B3B4-B91C5618750B}" srcOrd="2" destOrd="0" presId="urn:microsoft.com/office/officeart/2005/8/layout/lProcess2"/>
    <dgm:cxn modelId="{497FA6FE-1AB1-4403-BE49-FF446634B19E}" type="presParOf" srcId="{460FF710-1A99-486A-AA43-1E490DED3547}" destId="{CFD1D93A-4315-4B28-9C55-58690F78B93B}" srcOrd="3" destOrd="0" presId="urn:microsoft.com/office/officeart/2005/8/layout/lProcess2"/>
    <dgm:cxn modelId="{12DB6CD2-752B-4FED-B0FE-CFAC8C60EA0B}" type="presParOf" srcId="{460FF710-1A99-486A-AA43-1E490DED3547}" destId="{694D5C5D-A156-47CF-9B1A-9DFBBE98DC61}" srcOrd="4" destOrd="0" presId="urn:microsoft.com/office/officeart/2005/8/layout/lProcess2"/>
    <dgm:cxn modelId="{EF49BBA3-DB26-4274-AE5B-E2DF8799FA90}" type="presParOf" srcId="{E2A102BF-61C3-4CA5-8E32-4416439D8B0D}" destId="{04B634F7-D037-413C-A2A6-2F29BA61FEB8}" srcOrd="1" destOrd="0" presId="urn:microsoft.com/office/officeart/2005/8/layout/lProcess2"/>
    <dgm:cxn modelId="{96826814-83C4-4F00-AFAA-E457D415E366}" type="presParOf" srcId="{E2A102BF-61C3-4CA5-8E32-4416439D8B0D}" destId="{E4A8AD3D-C9EB-4F96-B5D3-A93A9234830A}" srcOrd="2" destOrd="0" presId="urn:microsoft.com/office/officeart/2005/8/layout/lProcess2"/>
    <dgm:cxn modelId="{B8C9BE0E-9B74-44A9-BFD2-AE592DBC781C}" type="presParOf" srcId="{E4A8AD3D-C9EB-4F96-B5D3-A93A9234830A}" destId="{02690515-2B17-40F7-80B3-EB969851136C}" srcOrd="0" destOrd="0" presId="urn:microsoft.com/office/officeart/2005/8/layout/lProcess2"/>
    <dgm:cxn modelId="{137BD4EF-DEB4-4876-B4F6-DD78A78C1283}" type="presParOf" srcId="{E4A8AD3D-C9EB-4F96-B5D3-A93A9234830A}" destId="{A8971D64-41DC-4A63-9018-DEFA7726CF33}" srcOrd="1" destOrd="0" presId="urn:microsoft.com/office/officeart/2005/8/layout/lProcess2"/>
    <dgm:cxn modelId="{700B2620-9D14-4728-AB1B-9F3AA6601195}" type="presParOf" srcId="{E4A8AD3D-C9EB-4F96-B5D3-A93A9234830A}" destId="{942670DC-E74F-47E0-805E-5CDA790EA320}" srcOrd="2" destOrd="0" presId="urn:microsoft.com/office/officeart/2005/8/layout/lProcess2"/>
    <dgm:cxn modelId="{07E6A1BF-0349-40D1-886F-B7433EE9A7DD}" type="presParOf" srcId="{942670DC-E74F-47E0-805E-5CDA790EA320}" destId="{E770F196-57F8-435A-A003-9C24C8794B6C}" srcOrd="0" destOrd="0" presId="urn:microsoft.com/office/officeart/2005/8/layout/lProcess2"/>
    <dgm:cxn modelId="{C4866E3B-BCF6-4DAD-B974-C07A9C72E3B9}" type="presParOf" srcId="{E770F196-57F8-435A-A003-9C24C8794B6C}" destId="{3ECBDC64-6F43-4119-974B-395D84AED1E5}" srcOrd="0" destOrd="0" presId="urn:microsoft.com/office/officeart/2005/8/layout/lProcess2"/>
    <dgm:cxn modelId="{32F7EE25-CF1B-4AC2-AEDE-9397DB6CE988}" type="presParOf" srcId="{E770F196-57F8-435A-A003-9C24C8794B6C}" destId="{A718FEFE-76D2-40F3-9059-BEF557356853}" srcOrd="1" destOrd="0" presId="urn:microsoft.com/office/officeart/2005/8/layout/lProcess2"/>
    <dgm:cxn modelId="{2CE2AB11-D4B8-42D7-8255-948F5044240B}" type="presParOf" srcId="{E770F196-57F8-435A-A003-9C24C8794B6C}" destId="{20755B02-2683-4F84-B2A4-30BBDF396C38}" srcOrd="2" destOrd="0" presId="urn:microsoft.com/office/officeart/2005/8/layout/lProcess2"/>
    <dgm:cxn modelId="{8F872063-2317-415A-BF31-F267C745F2FC}" type="presParOf" srcId="{E770F196-57F8-435A-A003-9C24C8794B6C}" destId="{B406025F-E0FD-4BD0-B467-3AF75A8A4D2B}" srcOrd="3" destOrd="0" presId="urn:microsoft.com/office/officeart/2005/8/layout/lProcess2"/>
    <dgm:cxn modelId="{8FAA4FD9-BCB5-402A-AD39-EC8685349608}" type="presParOf" srcId="{E770F196-57F8-435A-A003-9C24C8794B6C}" destId="{7C4D8BDE-3309-45E9-83CA-2C341F28BAB6}" srcOrd="4" destOrd="0" presId="urn:microsoft.com/office/officeart/2005/8/layout/lProcess2"/>
    <dgm:cxn modelId="{C0B32539-2302-4C6D-AB5A-15DFD44FE8FD}" type="presParOf" srcId="{E2A102BF-61C3-4CA5-8E32-4416439D8B0D}" destId="{A59775D7-F18E-488D-970C-63EDA011281A}" srcOrd="3" destOrd="0" presId="urn:microsoft.com/office/officeart/2005/8/layout/lProcess2"/>
    <dgm:cxn modelId="{AB89D55A-445E-4576-93A6-AE2505D2E0CF}" type="presParOf" srcId="{E2A102BF-61C3-4CA5-8E32-4416439D8B0D}" destId="{96C60DBF-64D4-418F-B747-C76FEE054358}" srcOrd="4" destOrd="0" presId="urn:microsoft.com/office/officeart/2005/8/layout/lProcess2"/>
    <dgm:cxn modelId="{CDE92F67-1EB8-4552-B3A1-53B4B6A4F622}" type="presParOf" srcId="{96C60DBF-64D4-418F-B747-C76FEE054358}" destId="{D16569C5-EFE9-435A-9013-9E6E1D020090}" srcOrd="0" destOrd="0" presId="urn:microsoft.com/office/officeart/2005/8/layout/lProcess2"/>
    <dgm:cxn modelId="{ABC25ABA-7398-4AD7-BEF9-46B6E1381008}" type="presParOf" srcId="{96C60DBF-64D4-418F-B747-C76FEE054358}" destId="{3988E95A-0D45-48C1-85A8-870DD4110174}" srcOrd="1" destOrd="0" presId="urn:microsoft.com/office/officeart/2005/8/layout/lProcess2"/>
    <dgm:cxn modelId="{622F0D23-5B44-45F2-9D78-B474F3CE25AF}" type="presParOf" srcId="{96C60DBF-64D4-418F-B747-C76FEE054358}" destId="{47812B51-F1B3-43C4-BA81-17C254B58C1F}" srcOrd="2" destOrd="0" presId="urn:microsoft.com/office/officeart/2005/8/layout/lProcess2"/>
    <dgm:cxn modelId="{43A334DF-9162-47EA-8CAA-41C8F7F52BB5}" type="presParOf" srcId="{47812B51-F1B3-43C4-BA81-17C254B58C1F}" destId="{E1BB258C-4E35-4A97-B7B1-F461732D43E4}" srcOrd="0" destOrd="0" presId="urn:microsoft.com/office/officeart/2005/8/layout/lProcess2"/>
    <dgm:cxn modelId="{9519FCA6-78F8-4078-B9E8-B3CF803DF9CA}" type="presParOf" srcId="{E1BB258C-4E35-4A97-B7B1-F461732D43E4}" destId="{0BCA1C26-F4FA-4A28-B1A2-8021AA14FC9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BD2E4-0BF0-4A47-85FC-C2A5406446E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A2E9B12-67CE-47E7-9A10-38FF56EFC138}">
      <dgm:prSet phldrT="[Teksti]" custT="1"/>
      <dgm:spPr>
        <a:xfrm>
          <a:off x="19220" y="0"/>
          <a:ext cx="985781" cy="2743200"/>
        </a:xfrm>
        <a:prstGeom prst="roundRect">
          <a:avLst>
            <a:gd name="adj" fmla="val 10000"/>
          </a:avLst>
        </a:prstGeom>
        <a:solidFill>
          <a:srgbClr val="F2AB0E"/>
        </a:solidFill>
        <a:ln>
          <a:noFill/>
        </a:ln>
        <a:effectLst/>
      </dgm:spPr>
      <dgm:t>
        <a:bodyPr/>
        <a:lstStyle/>
        <a:p>
          <a:r>
            <a:rPr lang="fi-FI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Työllistävä, osaava ja osallistava Suomi</a:t>
          </a:r>
        </a:p>
      </dgm:t>
    </dgm:pt>
    <dgm:pt modelId="{F83D6FD9-2B02-42A9-ADA1-A36144FEB72E}" type="parTrans" cxnId="{58F71427-8F31-4421-8E7F-E0758A51CA75}">
      <dgm:prSet/>
      <dgm:spPr/>
      <dgm:t>
        <a:bodyPr/>
        <a:lstStyle/>
        <a:p>
          <a:endParaRPr lang="fi-FI"/>
        </a:p>
      </dgm:t>
    </dgm:pt>
    <dgm:pt modelId="{99D22D68-432E-47E0-A770-C0E10B503193}" type="sibTrans" cxnId="{58F71427-8F31-4421-8E7F-E0758A51CA75}">
      <dgm:prSet/>
      <dgm:spPr/>
      <dgm:t>
        <a:bodyPr/>
        <a:lstStyle/>
        <a:p>
          <a:endParaRPr lang="fi-FI"/>
        </a:p>
      </dgm:t>
    </dgm:pt>
    <dgm:pt modelId="{B77085E2-D2AA-4D26-A062-3DB6F9031C85}">
      <dgm:prSet phldrT="[Teksti]" custT="1"/>
      <dgm:spPr>
        <a:xfrm>
          <a:off x="133234" y="823194"/>
          <a:ext cx="720702" cy="538928"/>
        </a:xfrm>
        <a:prstGeom prst="roundRect">
          <a:avLst>
            <a:gd name="adj" fmla="val 10000"/>
          </a:avLst>
        </a:prstGeom>
        <a:solidFill>
          <a:srgbClr val="E272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sz="1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Työllisyys</a:t>
          </a:r>
        </a:p>
      </dgm:t>
    </dgm:pt>
    <dgm:pt modelId="{50CC743C-9E0C-418B-AD53-CC3FD5F2CD15}" type="parTrans" cxnId="{239A62E5-C7F3-4887-9CE9-FF18CFBE0B32}">
      <dgm:prSet/>
      <dgm:spPr/>
      <dgm:t>
        <a:bodyPr/>
        <a:lstStyle/>
        <a:p>
          <a:endParaRPr lang="fi-FI"/>
        </a:p>
      </dgm:t>
    </dgm:pt>
    <dgm:pt modelId="{E0211B54-741B-460C-A50A-174DEF65734B}" type="sibTrans" cxnId="{239A62E5-C7F3-4887-9CE9-FF18CFBE0B32}">
      <dgm:prSet/>
      <dgm:spPr/>
      <dgm:t>
        <a:bodyPr/>
        <a:lstStyle/>
        <a:p>
          <a:endParaRPr lang="fi-FI"/>
        </a:p>
      </dgm:t>
    </dgm:pt>
    <dgm:pt modelId="{1BA19451-28E8-4173-8441-8726B6193009}">
      <dgm:prSet phldrT="[Teksti]" custT="1"/>
      <dgm:spPr>
        <a:xfrm>
          <a:off x="130309" y="1445035"/>
          <a:ext cx="726553" cy="538928"/>
        </a:xfrm>
        <a:prstGeom prst="roundRect">
          <a:avLst>
            <a:gd name="adj" fmla="val 10000"/>
          </a:avLst>
        </a:prstGeom>
        <a:solidFill>
          <a:srgbClr val="E272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sz="1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Osaaminen</a:t>
          </a:r>
        </a:p>
      </dgm:t>
    </dgm:pt>
    <dgm:pt modelId="{9CCB2F75-31A0-4BA0-9362-F448977ADF0A}" type="parTrans" cxnId="{E03C7952-ABE1-4584-9440-58D0B3508C74}">
      <dgm:prSet/>
      <dgm:spPr/>
      <dgm:t>
        <a:bodyPr/>
        <a:lstStyle/>
        <a:p>
          <a:endParaRPr lang="fi-FI"/>
        </a:p>
      </dgm:t>
    </dgm:pt>
    <dgm:pt modelId="{58DEEF5C-D375-4B2B-B23A-F48FD2E30B20}" type="sibTrans" cxnId="{E03C7952-ABE1-4584-9440-58D0B3508C74}">
      <dgm:prSet/>
      <dgm:spPr/>
      <dgm:t>
        <a:bodyPr/>
        <a:lstStyle/>
        <a:p>
          <a:endParaRPr lang="fi-FI"/>
        </a:p>
      </dgm:t>
    </dgm:pt>
    <dgm:pt modelId="{C0075B44-1372-473C-ABDE-37A992F9C282}">
      <dgm:prSet phldrT="[Teksti]" custT="1"/>
      <dgm:spPr>
        <a:xfrm>
          <a:off x="1050354" y="0"/>
          <a:ext cx="908135" cy="2743200"/>
        </a:xfrm>
        <a:prstGeom prst="roundRect">
          <a:avLst>
            <a:gd name="adj" fmla="val 10000"/>
          </a:avLst>
        </a:prstGeom>
        <a:solidFill>
          <a:srgbClr val="F2AB0E"/>
        </a:solidFill>
        <a:ln>
          <a:noFill/>
        </a:ln>
        <a:effectLst/>
      </dgm:spPr>
      <dgm:t>
        <a:bodyPr/>
        <a:lstStyle/>
        <a:p>
          <a:r>
            <a:rPr lang="fi-FI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Sosiaalisten </a:t>
          </a:r>
          <a:r>
            <a:rPr lang="fi-FI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innovaatioi-den</a:t>
          </a:r>
          <a:r>
            <a:rPr lang="fi-FI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Suomi</a:t>
          </a:r>
        </a:p>
      </dgm:t>
    </dgm:pt>
    <dgm:pt modelId="{912FE03B-E4E1-4818-B147-62B4BF17A1CA}" type="parTrans" cxnId="{90BD353B-66B2-43A3-B221-4E74C028ACB3}">
      <dgm:prSet/>
      <dgm:spPr/>
      <dgm:t>
        <a:bodyPr/>
        <a:lstStyle/>
        <a:p>
          <a:endParaRPr lang="fi-FI"/>
        </a:p>
      </dgm:t>
    </dgm:pt>
    <dgm:pt modelId="{E58D2BA1-DA4B-4F10-970D-9A5407F9D44E}" type="sibTrans" cxnId="{90BD353B-66B2-43A3-B221-4E74C028ACB3}">
      <dgm:prSet/>
      <dgm:spPr/>
      <dgm:t>
        <a:bodyPr/>
        <a:lstStyle/>
        <a:p>
          <a:endParaRPr lang="fi-FI"/>
        </a:p>
      </dgm:t>
    </dgm:pt>
    <dgm:pt modelId="{5DF0DB00-1790-423A-902C-43F71A3B4581}">
      <dgm:prSet phldrT="[Teksti]" custT="1"/>
      <dgm:spPr>
        <a:xfrm>
          <a:off x="1074462" y="826784"/>
          <a:ext cx="809356" cy="538472"/>
        </a:xfrm>
        <a:prstGeom prst="roundRect">
          <a:avLst>
            <a:gd name="adj" fmla="val 10000"/>
          </a:avLst>
        </a:prstGeom>
        <a:solidFill>
          <a:srgbClr val="E272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sz="1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Sosiaaliset innovaatiot (nuoret)</a:t>
          </a:r>
        </a:p>
      </dgm:t>
    </dgm:pt>
    <dgm:pt modelId="{9B86121A-CFBE-4BA2-BECD-7B202A75CF53}" type="parTrans" cxnId="{8F9B17F5-7CE7-4545-8EAC-DE4A3E069DD4}">
      <dgm:prSet/>
      <dgm:spPr/>
      <dgm:t>
        <a:bodyPr/>
        <a:lstStyle/>
        <a:p>
          <a:endParaRPr lang="fi-FI"/>
        </a:p>
      </dgm:t>
    </dgm:pt>
    <dgm:pt modelId="{2C21267D-791A-40CE-AE6B-2F3675391A8B}" type="sibTrans" cxnId="{8F9B17F5-7CE7-4545-8EAC-DE4A3E069DD4}">
      <dgm:prSet/>
      <dgm:spPr/>
      <dgm:t>
        <a:bodyPr/>
        <a:lstStyle/>
        <a:p>
          <a:endParaRPr lang="fi-FI"/>
        </a:p>
      </dgm:t>
    </dgm:pt>
    <dgm:pt modelId="{6532D2F0-6281-49BA-A37B-145B33B23F4A}">
      <dgm:prSet phldrT="[Teksti]" custT="1"/>
      <dgm:spPr>
        <a:xfrm>
          <a:off x="2014159" y="0"/>
          <a:ext cx="961752" cy="2743200"/>
        </a:xfrm>
        <a:prstGeom prst="roundRect">
          <a:avLst>
            <a:gd name="adj" fmla="val 10000"/>
          </a:avLst>
        </a:prstGeom>
        <a:solidFill>
          <a:srgbClr val="F2AB0E"/>
        </a:solidFill>
        <a:ln>
          <a:noFill/>
        </a:ln>
        <a:effectLst/>
      </dgm:spPr>
      <dgm:t>
        <a:bodyPr/>
        <a:lstStyle/>
        <a:p>
          <a:r>
            <a:rPr lang="fi-FI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Aineellista puutetta torjuva Suomi</a:t>
          </a:r>
        </a:p>
      </dgm:t>
    </dgm:pt>
    <dgm:pt modelId="{2D11DD3F-CA85-4D04-962A-1E1772FF6B74}" type="parTrans" cxnId="{F68F8CD3-083D-44EA-AE25-38CED59A813C}">
      <dgm:prSet/>
      <dgm:spPr/>
      <dgm:t>
        <a:bodyPr/>
        <a:lstStyle/>
        <a:p>
          <a:endParaRPr lang="fi-FI"/>
        </a:p>
      </dgm:t>
    </dgm:pt>
    <dgm:pt modelId="{69349A99-CAA2-421B-BC80-320A375D8251}" type="sibTrans" cxnId="{F68F8CD3-083D-44EA-AE25-38CED59A813C}">
      <dgm:prSet/>
      <dgm:spPr/>
      <dgm:t>
        <a:bodyPr/>
        <a:lstStyle/>
        <a:p>
          <a:endParaRPr lang="fi-FI"/>
        </a:p>
      </dgm:t>
    </dgm:pt>
    <dgm:pt modelId="{9F178E9E-96E6-44DB-9B6E-AA33247DEEF1}">
      <dgm:prSet phldrT="[Teksti]" custT="1"/>
      <dgm:spPr>
        <a:xfrm>
          <a:off x="2067613" y="812796"/>
          <a:ext cx="853861" cy="533390"/>
        </a:xfrm>
        <a:prstGeom prst="roundRect">
          <a:avLst>
            <a:gd name="adj" fmla="val 10000"/>
          </a:avLst>
        </a:prstGeom>
        <a:solidFill>
          <a:srgbClr val="E272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sz="1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Aineellinen apu</a:t>
          </a:r>
        </a:p>
      </dgm:t>
    </dgm:pt>
    <dgm:pt modelId="{D7D6C8F5-3D5B-4C5C-9055-FD0154E22B42}" type="parTrans" cxnId="{9720C4C4-CA32-4E48-823E-CDA70E43107C}">
      <dgm:prSet/>
      <dgm:spPr/>
      <dgm:t>
        <a:bodyPr/>
        <a:lstStyle/>
        <a:p>
          <a:endParaRPr lang="fi-FI"/>
        </a:p>
      </dgm:t>
    </dgm:pt>
    <dgm:pt modelId="{A9539706-358B-4EF4-91AC-708850B9816E}" type="sibTrans" cxnId="{9720C4C4-CA32-4E48-823E-CDA70E43107C}">
      <dgm:prSet/>
      <dgm:spPr/>
      <dgm:t>
        <a:bodyPr/>
        <a:lstStyle/>
        <a:p>
          <a:endParaRPr lang="fi-FI"/>
        </a:p>
      </dgm:t>
    </dgm:pt>
    <dgm:pt modelId="{3E32E7FF-D4C6-4241-95D3-B6D7630E3DC4}">
      <dgm:prSet phldrT="[Teksti]" custT="1"/>
      <dgm:spPr>
        <a:xfrm>
          <a:off x="130309" y="2066876"/>
          <a:ext cx="726553" cy="538928"/>
        </a:xfrm>
        <a:prstGeom prst="roundRect">
          <a:avLst>
            <a:gd name="adj" fmla="val 10000"/>
          </a:avLst>
        </a:prstGeom>
        <a:solidFill>
          <a:srgbClr val="E272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sz="10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Yhdenvertai-suus</a:t>
          </a:r>
          <a:r>
            <a:rPr lang="fi-FI" sz="1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ja osallisuus</a:t>
          </a:r>
        </a:p>
      </dgm:t>
    </dgm:pt>
    <dgm:pt modelId="{2D68B1DB-20CD-4C9C-8E75-2C7DF7082357}" type="parTrans" cxnId="{D72A5647-99E5-41CE-ADCD-8682CAED65E8}">
      <dgm:prSet/>
      <dgm:spPr/>
      <dgm:t>
        <a:bodyPr/>
        <a:lstStyle/>
        <a:p>
          <a:endParaRPr lang="fi-FI"/>
        </a:p>
      </dgm:t>
    </dgm:pt>
    <dgm:pt modelId="{7D5A28EC-2501-476F-A382-48F2AEBE11D7}" type="sibTrans" cxnId="{D72A5647-99E5-41CE-ADCD-8682CAED65E8}">
      <dgm:prSet/>
      <dgm:spPr/>
      <dgm:t>
        <a:bodyPr/>
        <a:lstStyle/>
        <a:p>
          <a:endParaRPr lang="fi-FI"/>
        </a:p>
      </dgm:t>
    </dgm:pt>
    <dgm:pt modelId="{E2A102BF-61C3-4CA5-8E32-4416439D8B0D}" type="pres">
      <dgm:prSet presAssocID="{86DBD2E4-0BF0-4A47-85FC-C2A5406446EC}" presName="theList" presStyleCnt="0">
        <dgm:presLayoutVars>
          <dgm:dir/>
          <dgm:animLvl val="lvl"/>
          <dgm:resizeHandles val="exact"/>
        </dgm:presLayoutVars>
      </dgm:prSet>
      <dgm:spPr/>
    </dgm:pt>
    <dgm:pt modelId="{E426014A-7602-4830-B1A5-53436D58E51B}" type="pres">
      <dgm:prSet presAssocID="{EA2E9B12-67CE-47E7-9A10-38FF56EFC138}" presName="compNode" presStyleCnt="0"/>
      <dgm:spPr/>
    </dgm:pt>
    <dgm:pt modelId="{1FFE0471-BB7F-478A-8020-359224DA5FC7}" type="pres">
      <dgm:prSet presAssocID="{EA2E9B12-67CE-47E7-9A10-38FF56EFC138}" presName="aNode" presStyleLbl="bgShp" presStyleIdx="0" presStyleCnt="3" custScaleX="52840" custLinFactNeighborX="993"/>
      <dgm:spPr/>
    </dgm:pt>
    <dgm:pt modelId="{5AE921B8-C76B-4A21-8D55-47D880E38A54}" type="pres">
      <dgm:prSet presAssocID="{EA2E9B12-67CE-47E7-9A10-38FF56EFC138}" presName="textNode" presStyleLbl="bgShp" presStyleIdx="0" presStyleCnt="3"/>
      <dgm:spPr/>
    </dgm:pt>
    <dgm:pt modelId="{29FCE18C-897D-4145-9B11-B56A589D7047}" type="pres">
      <dgm:prSet presAssocID="{EA2E9B12-67CE-47E7-9A10-38FF56EFC138}" presName="compChildNode" presStyleCnt="0"/>
      <dgm:spPr/>
    </dgm:pt>
    <dgm:pt modelId="{460FF710-1A99-486A-AA43-1E490DED3547}" type="pres">
      <dgm:prSet presAssocID="{EA2E9B12-67CE-47E7-9A10-38FF56EFC138}" presName="theInnerList" presStyleCnt="0"/>
      <dgm:spPr/>
    </dgm:pt>
    <dgm:pt modelId="{A69BFC6A-D4D6-418B-8DE7-C007DE0E8AA4}" type="pres">
      <dgm:prSet presAssocID="{B77085E2-D2AA-4D26-A062-3DB6F9031C85}" presName="childNode" presStyleLbl="node1" presStyleIdx="0" presStyleCnt="5" custScaleX="48289">
        <dgm:presLayoutVars>
          <dgm:bulletEnabled val="1"/>
        </dgm:presLayoutVars>
      </dgm:prSet>
      <dgm:spPr/>
    </dgm:pt>
    <dgm:pt modelId="{45934649-9EF7-4E2D-8981-96E5796C6216}" type="pres">
      <dgm:prSet presAssocID="{B77085E2-D2AA-4D26-A062-3DB6F9031C85}" presName="aSpace2" presStyleCnt="0"/>
      <dgm:spPr/>
    </dgm:pt>
    <dgm:pt modelId="{A27487B4-4546-4AD6-B3B4-B91C5618750B}" type="pres">
      <dgm:prSet presAssocID="{1BA19451-28E8-4173-8441-8726B6193009}" presName="childNode" presStyleLbl="node1" presStyleIdx="1" presStyleCnt="5" custScaleX="48681">
        <dgm:presLayoutVars>
          <dgm:bulletEnabled val="1"/>
        </dgm:presLayoutVars>
      </dgm:prSet>
      <dgm:spPr/>
    </dgm:pt>
    <dgm:pt modelId="{CFD1D93A-4315-4B28-9C55-58690F78B93B}" type="pres">
      <dgm:prSet presAssocID="{1BA19451-28E8-4173-8441-8726B6193009}" presName="aSpace2" presStyleCnt="0"/>
      <dgm:spPr/>
    </dgm:pt>
    <dgm:pt modelId="{694D5C5D-A156-47CF-9B1A-9DFBBE98DC61}" type="pres">
      <dgm:prSet presAssocID="{3E32E7FF-D4C6-4241-95D3-B6D7630E3DC4}" presName="childNode" presStyleLbl="node1" presStyleIdx="2" presStyleCnt="5" custScaleX="48681">
        <dgm:presLayoutVars>
          <dgm:bulletEnabled val="1"/>
        </dgm:presLayoutVars>
      </dgm:prSet>
      <dgm:spPr/>
    </dgm:pt>
    <dgm:pt modelId="{04B634F7-D037-413C-A2A6-2F29BA61FEB8}" type="pres">
      <dgm:prSet presAssocID="{EA2E9B12-67CE-47E7-9A10-38FF56EFC138}" presName="aSpace" presStyleCnt="0"/>
      <dgm:spPr/>
    </dgm:pt>
    <dgm:pt modelId="{E4A8AD3D-C9EB-4F96-B5D3-A93A9234830A}" type="pres">
      <dgm:prSet presAssocID="{C0075B44-1372-473C-ABDE-37A992F9C282}" presName="compNode" presStyleCnt="0"/>
      <dgm:spPr/>
    </dgm:pt>
    <dgm:pt modelId="{02690515-2B17-40F7-80B3-EB969851136C}" type="pres">
      <dgm:prSet presAssocID="{C0075B44-1372-473C-ABDE-37A992F9C282}" presName="aNode" presStyleLbl="bgShp" presStyleIdx="1" presStyleCnt="3" custScaleX="48678" custLinFactNeighborX="-4076" custLinFactNeighborY="-231"/>
      <dgm:spPr/>
    </dgm:pt>
    <dgm:pt modelId="{A8971D64-41DC-4A63-9018-DEFA7726CF33}" type="pres">
      <dgm:prSet presAssocID="{C0075B44-1372-473C-ABDE-37A992F9C282}" presName="textNode" presStyleLbl="bgShp" presStyleIdx="1" presStyleCnt="3"/>
      <dgm:spPr/>
    </dgm:pt>
    <dgm:pt modelId="{942670DC-E74F-47E0-805E-5CDA790EA320}" type="pres">
      <dgm:prSet presAssocID="{C0075B44-1372-473C-ABDE-37A992F9C282}" presName="compChildNode" presStyleCnt="0"/>
      <dgm:spPr/>
    </dgm:pt>
    <dgm:pt modelId="{E770F196-57F8-435A-A003-9C24C8794B6C}" type="pres">
      <dgm:prSet presAssocID="{C0075B44-1372-473C-ABDE-37A992F9C282}" presName="theInnerList" presStyleCnt="0"/>
      <dgm:spPr/>
    </dgm:pt>
    <dgm:pt modelId="{3ECBDC64-6F43-4119-974B-395D84AED1E5}" type="pres">
      <dgm:prSet presAssocID="{5DF0DB00-1790-423A-902C-43F71A3B4581}" presName="childNode" presStyleLbl="node1" presStyleIdx="3" presStyleCnt="5" custScaleX="54229" custScaleY="30007" custLinFactNeighborX="-6789" custLinFactNeighborY="-34686">
        <dgm:presLayoutVars>
          <dgm:bulletEnabled val="1"/>
        </dgm:presLayoutVars>
      </dgm:prSet>
      <dgm:spPr/>
    </dgm:pt>
    <dgm:pt modelId="{A59775D7-F18E-488D-970C-63EDA011281A}" type="pres">
      <dgm:prSet presAssocID="{C0075B44-1372-473C-ABDE-37A992F9C282}" presName="aSpace" presStyleCnt="0"/>
      <dgm:spPr/>
    </dgm:pt>
    <dgm:pt modelId="{96C60DBF-64D4-418F-B747-C76FEE054358}" type="pres">
      <dgm:prSet presAssocID="{6532D2F0-6281-49BA-A37B-145B33B23F4A}" presName="compNode" presStyleCnt="0"/>
      <dgm:spPr/>
    </dgm:pt>
    <dgm:pt modelId="{D16569C5-EFE9-435A-9013-9E6E1D020090}" type="pres">
      <dgm:prSet presAssocID="{6532D2F0-6281-49BA-A37B-145B33B23F4A}" presName="aNode" presStyleLbl="bgShp" presStyleIdx="2" presStyleCnt="3" custScaleX="51552" custLinFactNeighborX="-8592" custLinFactNeighborY="-1157"/>
      <dgm:spPr/>
    </dgm:pt>
    <dgm:pt modelId="{3988E95A-0D45-48C1-85A8-870DD4110174}" type="pres">
      <dgm:prSet presAssocID="{6532D2F0-6281-49BA-A37B-145B33B23F4A}" presName="textNode" presStyleLbl="bgShp" presStyleIdx="2" presStyleCnt="3"/>
      <dgm:spPr/>
    </dgm:pt>
    <dgm:pt modelId="{47812B51-F1B3-43C4-BA81-17C254B58C1F}" type="pres">
      <dgm:prSet presAssocID="{6532D2F0-6281-49BA-A37B-145B33B23F4A}" presName="compChildNode" presStyleCnt="0"/>
      <dgm:spPr/>
    </dgm:pt>
    <dgm:pt modelId="{E1BB258C-4E35-4A97-B7B1-F461732D43E4}" type="pres">
      <dgm:prSet presAssocID="{6532D2F0-6281-49BA-A37B-145B33B23F4A}" presName="theInnerList" presStyleCnt="0"/>
      <dgm:spPr/>
    </dgm:pt>
    <dgm:pt modelId="{0BCA1C26-F4FA-4A28-B1A2-8021AA14FC97}" type="pres">
      <dgm:prSet presAssocID="{9F178E9E-96E6-44DB-9B6E-AA33247DEEF1}" presName="childNode" presStyleLbl="node1" presStyleIdx="4" presStyleCnt="5" custScaleX="57211" custScaleY="29606" custLinFactNeighborX="-10773" custLinFactNeighborY="-35613">
        <dgm:presLayoutVars>
          <dgm:bulletEnabled val="1"/>
        </dgm:presLayoutVars>
      </dgm:prSet>
      <dgm:spPr/>
    </dgm:pt>
  </dgm:ptLst>
  <dgm:cxnLst>
    <dgm:cxn modelId="{BC3A6501-AFCE-4A65-8C89-EEF6A87F0C12}" type="presOf" srcId="{9F178E9E-96E6-44DB-9B6E-AA33247DEEF1}" destId="{0BCA1C26-F4FA-4A28-B1A2-8021AA14FC97}" srcOrd="0" destOrd="0" presId="urn:microsoft.com/office/officeart/2005/8/layout/lProcess2"/>
    <dgm:cxn modelId="{30247004-B08A-48BA-ACC2-82040506B154}" type="presOf" srcId="{B77085E2-D2AA-4D26-A062-3DB6F9031C85}" destId="{A69BFC6A-D4D6-418B-8DE7-C007DE0E8AA4}" srcOrd="0" destOrd="0" presId="urn:microsoft.com/office/officeart/2005/8/layout/lProcess2"/>
    <dgm:cxn modelId="{514EAE08-909F-46D7-8218-FEBB22A51DCA}" type="presOf" srcId="{6532D2F0-6281-49BA-A37B-145B33B23F4A}" destId="{D16569C5-EFE9-435A-9013-9E6E1D020090}" srcOrd="0" destOrd="0" presId="urn:microsoft.com/office/officeart/2005/8/layout/lProcess2"/>
    <dgm:cxn modelId="{58F71427-8F31-4421-8E7F-E0758A51CA75}" srcId="{86DBD2E4-0BF0-4A47-85FC-C2A5406446EC}" destId="{EA2E9B12-67CE-47E7-9A10-38FF56EFC138}" srcOrd="0" destOrd="0" parTransId="{F83D6FD9-2B02-42A9-ADA1-A36144FEB72E}" sibTransId="{99D22D68-432E-47E0-A770-C0E10B503193}"/>
    <dgm:cxn modelId="{90BD353B-66B2-43A3-B221-4E74C028ACB3}" srcId="{86DBD2E4-0BF0-4A47-85FC-C2A5406446EC}" destId="{C0075B44-1372-473C-ABDE-37A992F9C282}" srcOrd="1" destOrd="0" parTransId="{912FE03B-E4E1-4818-B147-62B4BF17A1CA}" sibTransId="{E58D2BA1-DA4B-4F10-970D-9A5407F9D44E}"/>
    <dgm:cxn modelId="{84E4473E-FD04-437A-8048-7779A459333D}" type="presOf" srcId="{1BA19451-28E8-4173-8441-8726B6193009}" destId="{A27487B4-4546-4AD6-B3B4-B91C5618750B}" srcOrd="0" destOrd="0" presId="urn:microsoft.com/office/officeart/2005/8/layout/lProcess2"/>
    <dgm:cxn modelId="{D72A5647-99E5-41CE-ADCD-8682CAED65E8}" srcId="{EA2E9B12-67CE-47E7-9A10-38FF56EFC138}" destId="{3E32E7FF-D4C6-4241-95D3-B6D7630E3DC4}" srcOrd="2" destOrd="0" parTransId="{2D68B1DB-20CD-4C9C-8E75-2C7DF7082357}" sibTransId="{7D5A28EC-2501-476F-A382-48F2AEBE11D7}"/>
    <dgm:cxn modelId="{FEE5546A-16BD-4711-98C6-1945EB65D224}" type="presOf" srcId="{6532D2F0-6281-49BA-A37B-145B33B23F4A}" destId="{3988E95A-0D45-48C1-85A8-870DD4110174}" srcOrd="1" destOrd="0" presId="urn:microsoft.com/office/officeart/2005/8/layout/lProcess2"/>
    <dgm:cxn modelId="{BE12386D-35DE-4BA8-BF7C-0006CC310AFB}" type="presOf" srcId="{EA2E9B12-67CE-47E7-9A10-38FF56EFC138}" destId="{5AE921B8-C76B-4A21-8D55-47D880E38A54}" srcOrd="1" destOrd="0" presId="urn:microsoft.com/office/officeart/2005/8/layout/lProcess2"/>
    <dgm:cxn modelId="{A9679A71-768C-465C-B2AD-CDC54A21B8A1}" type="presOf" srcId="{86DBD2E4-0BF0-4A47-85FC-C2A5406446EC}" destId="{E2A102BF-61C3-4CA5-8E32-4416439D8B0D}" srcOrd="0" destOrd="0" presId="urn:microsoft.com/office/officeart/2005/8/layout/lProcess2"/>
    <dgm:cxn modelId="{E03C7952-ABE1-4584-9440-58D0B3508C74}" srcId="{EA2E9B12-67CE-47E7-9A10-38FF56EFC138}" destId="{1BA19451-28E8-4173-8441-8726B6193009}" srcOrd="1" destOrd="0" parTransId="{9CCB2F75-31A0-4BA0-9362-F448977ADF0A}" sibTransId="{58DEEF5C-D375-4B2B-B23A-F48FD2E30B20}"/>
    <dgm:cxn modelId="{4FB0A076-4F40-4825-9490-69106907FA6D}" type="presOf" srcId="{5DF0DB00-1790-423A-902C-43F71A3B4581}" destId="{3ECBDC64-6F43-4119-974B-395D84AED1E5}" srcOrd="0" destOrd="0" presId="urn:microsoft.com/office/officeart/2005/8/layout/lProcess2"/>
    <dgm:cxn modelId="{08FF2B57-D86E-41A0-8EC0-44B81F03403E}" type="presOf" srcId="{3E32E7FF-D4C6-4241-95D3-B6D7630E3DC4}" destId="{694D5C5D-A156-47CF-9B1A-9DFBBE98DC61}" srcOrd="0" destOrd="0" presId="urn:microsoft.com/office/officeart/2005/8/layout/lProcess2"/>
    <dgm:cxn modelId="{E8B69D59-AA25-40FF-81CA-DB60F27384BB}" type="presOf" srcId="{C0075B44-1372-473C-ABDE-37A992F9C282}" destId="{A8971D64-41DC-4A63-9018-DEFA7726CF33}" srcOrd="1" destOrd="0" presId="urn:microsoft.com/office/officeart/2005/8/layout/lProcess2"/>
    <dgm:cxn modelId="{EDA1037C-503E-4881-B229-807DEC0F202B}" type="presOf" srcId="{C0075B44-1372-473C-ABDE-37A992F9C282}" destId="{02690515-2B17-40F7-80B3-EB969851136C}" srcOrd="0" destOrd="0" presId="urn:microsoft.com/office/officeart/2005/8/layout/lProcess2"/>
    <dgm:cxn modelId="{337CE794-8D5E-4064-9B06-2ED096E97076}" type="presOf" srcId="{EA2E9B12-67CE-47E7-9A10-38FF56EFC138}" destId="{1FFE0471-BB7F-478A-8020-359224DA5FC7}" srcOrd="0" destOrd="0" presId="urn:microsoft.com/office/officeart/2005/8/layout/lProcess2"/>
    <dgm:cxn modelId="{9720C4C4-CA32-4E48-823E-CDA70E43107C}" srcId="{6532D2F0-6281-49BA-A37B-145B33B23F4A}" destId="{9F178E9E-96E6-44DB-9B6E-AA33247DEEF1}" srcOrd="0" destOrd="0" parTransId="{D7D6C8F5-3D5B-4C5C-9055-FD0154E22B42}" sibTransId="{A9539706-358B-4EF4-91AC-708850B9816E}"/>
    <dgm:cxn modelId="{F68F8CD3-083D-44EA-AE25-38CED59A813C}" srcId="{86DBD2E4-0BF0-4A47-85FC-C2A5406446EC}" destId="{6532D2F0-6281-49BA-A37B-145B33B23F4A}" srcOrd="2" destOrd="0" parTransId="{2D11DD3F-CA85-4D04-962A-1E1772FF6B74}" sibTransId="{69349A99-CAA2-421B-BC80-320A375D8251}"/>
    <dgm:cxn modelId="{239A62E5-C7F3-4887-9CE9-FF18CFBE0B32}" srcId="{EA2E9B12-67CE-47E7-9A10-38FF56EFC138}" destId="{B77085E2-D2AA-4D26-A062-3DB6F9031C85}" srcOrd="0" destOrd="0" parTransId="{50CC743C-9E0C-418B-AD53-CC3FD5F2CD15}" sibTransId="{E0211B54-741B-460C-A50A-174DEF65734B}"/>
    <dgm:cxn modelId="{8F9B17F5-7CE7-4545-8EAC-DE4A3E069DD4}" srcId="{C0075B44-1372-473C-ABDE-37A992F9C282}" destId="{5DF0DB00-1790-423A-902C-43F71A3B4581}" srcOrd="0" destOrd="0" parTransId="{9B86121A-CFBE-4BA2-BECD-7B202A75CF53}" sibTransId="{2C21267D-791A-40CE-AE6B-2F3675391A8B}"/>
    <dgm:cxn modelId="{A31B3571-3DE4-4532-988C-202AFD8E00F9}" type="presParOf" srcId="{E2A102BF-61C3-4CA5-8E32-4416439D8B0D}" destId="{E426014A-7602-4830-B1A5-53436D58E51B}" srcOrd="0" destOrd="0" presId="urn:microsoft.com/office/officeart/2005/8/layout/lProcess2"/>
    <dgm:cxn modelId="{A87074B8-A59A-4865-895A-B21BCD301430}" type="presParOf" srcId="{E426014A-7602-4830-B1A5-53436D58E51B}" destId="{1FFE0471-BB7F-478A-8020-359224DA5FC7}" srcOrd="0" destOrd="0" presId="urn:microsoft.com/office/officeart/2005/8/layout/lProcess2"/>
    <dgm:cxn modelId="{037F8B71-2A1C-4FC2-B0A2-C25E6B33D73A}" type="presParOf" srcId="{E426014A-7602-4830-B1A5-53436D58E51B}" destId="{5AE921B8-C76B-4A21-8D55-47D880E38A54}" srcOrd="1" destOrd="0" presId="urn:microsoft.com/office/officeart/2005/8/layout/lProcess2"/>
    <dgm:cxn modelId="{FEB7C5F4-974C-43E4-8EFB-BC9010038A18}" type="presParOf" srcId="{E426014A-7602-4830-B1A5-53436D58E51B}" destId="{29FCE18C-897D-4145-9B11-B56A589D7047}" srcOrd="2" destOrd="0" presId="urn:microsoft.com/office/officeart/2005/8/layout/lProcess2"/>
    <dgm:cxn modelId="{09F8F93D-8331-448E-BF27-2BDF9C1BC6A3}" type="presParOf" srcId="{29FCE18C-897D-4145-9B11-B56A589D7047}" destId="{460FF710-1A99-486A-AA43-1E490DED3547}" srcOrd="0" destOrd="0" presId="urn:microsoft.com/office/officeart/2005/8/layout/lProcess2"/>
    <dgm:cxn modelId="{C1318B06-271F-4319-B071-AF31FC0E0AA0}" type="presParOf" srcId="{460FF710-1A99-486A-AA43-1E490DED3547}" destId="{A69BFC6A-D4D6-418B-8DE7-C007DE0E8AA4}" srcOrd="0" destOrd="0" presId="urn:microsoft.com/office/officeart/2005/8/layout/lProcess2"/>
    <dgm:cxn modelId="{1C35C911-E743-4848-B813-9318BE674819}" type="presParOf" srcId="{460FF710-1A99-486A-AA43-1E490DED3547}" destId="{45934649-9EF7-4E2D-8981-96E5796C6216}" srcOrd="1" destOrd="0" presId="urn:microsoft.com/office/officeart/2005/8/layout/lProcess2"/>
    <dgm:cxn modelId="{7244608C-5FCC-4D1A-9773-5BA98A54CD5B}" type="presParOf" srcId="{460FF710-1A99-486A-AA43-1E490DED3547}" destId="{A27487B4-4546-4AD6-B3B4-B91C5618750B}" srcOrd="2" destOrd="0" presId="urn:microsoft.com/office/officeart/2005/8/layout/lProcess2"/>
    <dgm:cxn modelId="{497FA6FE-1AB1-4403-BE49-FF446634B19E}" type="presParOf" srcId="{460FF710-1A99-486A-AA43-1E490DED3547}" destId="{CFD1D93A-4315-4B28-9C55-58690F78B93B}" srcOrd="3" destOrd="0" presId="urn:microsoft.com/office/officeart/2005/8/layout/lProcess2"/>
    <dgm:cxn modelId="{12DB6CD2-752B-4FED-B0FE-CFAC8C60EA0B}" type="presParOf" srcId="{460FF710-1A99-486A-AA43-1E490DED3547}" destId="{694D5C5D-A156-47CF-9B1A-9DFBBE98DC61}" srcOrd="4" destOrd="0" presId="urn:microsoft.com/office/officeart/2005/8/layout/lProcess2"/>
    <dgm:cxn modelId="{EF49BBA3-DB26-4274-AE5B-E2DF8799FA90}" type="presParOf" srcId="{E2A102BF-61C3-4CA5-8E32-4416439D8B0D}" destId="{04B634F7-D037-413C-A2A6-2F29BA61FEB8}" srcOrd="1" destOrd="0" presId="urn:microsoft.com/office/officeart/2005/8/layout/lProcess2"/>
    <dgm:cxn modelId="{96826814-83C4-4F00-AFAA-E457D415E366}" type="presParOf" srcId="{E2A102BF-61C3-4CA5-8E32-4416439D8B0D}" destId="{E4A8AD3D-C9EB-4F96-B5D3-A93A9234830A}" srcOrd="2" destOrd="0" presId="urn:microsoft.com/office/officeart/2005/8/layout/lProcess2"/>
    <dgm:cxn modelId="{B8C9BE0E-9B74-44A9-BFD2-AE592DBC781C}" type="presParOf" srcId="{E4A8AD3D-C9EB-4F96-B5D3-A93A9234830A}" destId="{02690515-2B17-40F7-80B3-EB969851136C}" srcOrd="0" destOrd="0" presId="urn:microsoft.com/office/officeart/2005/8/layout/lProcess2"/>
    <dgm:cxn modelId="{137BD4EF-DEB4-4876-B4F6-DD78A78C1283}" type="presParOf" srcId="{E4A8AD3D-C9EB-4F96-B5D3-A93A9234830A}" destId="{A8971D64-41DC-4A63-9018-DEFA7726CF33}" srcOrd="1" destOrd="0" presId="urn:microsoft.com/office/officeart/2005/8/layout/lProcess2"/>
    <dgm:cxn modelId="{700B2620-9D14-4728-AB1B-9F3AA6601195}" type="presParOf" srcId="{E4A8AD3D-C9EB-4F96-B5D3-A93A9234830A}" destId="{942670DC-E74F-47E0-805E-5CDA790EA320}" srcOrd="2" destOrd="0" presId="urn:microsoft.com/office/officeart/2005/8/layout/lProcess2"/>
    <dgm:cxn modelId="{07E6A1BF-0349-40D1-886F-B7433EE9A7DD}" type="presParOf" srcId="{942670DC-E74F-47E0-805E-5CDA790EA320}" destId="{E770F196-57F8-435A-A003-9C24C8794B6C}" srcOrd="0" destOrd="0" presId="urn:microsoft.com/office/officeart/2005/8/layout/lProcess2"/>
    <dgm:cxn modelId="{C4866E3B-BCF6-4DAD-B974-C07A9C72E3B9}" type="presParOf" srcId="{E770F196-57F8-435A-A003-9C24C8794B6C}" destId="{3ECBDC64-6F43-4119-974B-395D84AED1E5}" srcOrd="0" destOrd="0" presId="urn:microsoft.com/office/officeart/2005/8/layout/lProcess2"/>
    <dgm:cxn modelId="{C0B32539-2302-4C6D-AB5A-15DFD44FE8FD}" type="presParOf" srcId="{E2A102BF-61C3-4CA5-8E32-4416439D8B0D}" destId="{A59775D7-F18E-488D-970C-63EDA011281A}" srcOrd="3" destOrd="0" presId="urn:microsoft.com/office/officeart/2005/8/layout/lProcess2"/>
    <dgm:cxn modelId="{AB89D55A-445E-4576-93A6-AE2505D2E0CF}" type="presParOf" srcId="{E2A102BF-61C3-4CA5-8E32-4416439D8B0D}" destId="{96C60DBF-64D4-418F-B747-C76FEE054358}" srcOrd="4" destOrd="0" presId="urn:microsoft.com/office/officeart/2005/8/layout/lProcess2"/>
    <dgm:cxn modelId="{CDE92F67-1EB8-4552-B3A1-53B4B6A4F622}" type="presParOf" srcId="{96C60DBF-64D4-418F-B747-C76FEE054358}" destId="{D16569C5-EFE9-435A-9013-9E6E1D020090}" srcOrd="0" destOrd="0" presId="urn:microsoft.com/office/officeart/2005/8/layout/lProcess2"/>
    <dgm:cxn modelId="{ABC25ABA-7398-4AD7-BEF9-46B6E1381008}" type="presParOf" srcId="{96C60DBF-64D4-418F-B747-C76FEE054358}" destId="{3988E95A-0D45-48C1-85A8-870DD4110174}" srcOrd="1" destOrd="0" presId="urn:microsoft.com/office/officeart/2005/8/layout/lProcess2"/>
    <dgm:cxn modelId="{622F0D23-5B44-45F2-9D78-B474F3CE25AF}" type="presParOf" srcId="{96C60DBF-64D4-418F-B747-C76FEE054358}" destId="{47812B51-F1B3-43C4-BA81-17C254B58C1F}" srcOrd="2" destOrd="0" presId="urn:microsoft.com/office/officeart/2005/8/layout/lProcess2"/>
    <dgm:cxn modelId="{43A334DF-9162-47EA-8CAA-41C8F7F52BB5}" type="presParOf" srcId="{47812B51-F1B3-43C4-BA81-17C254B58C1F}" destId="{E1BB258C-4E35-4A97-B7B1-F461732D43E4}" srcOrd="0" destOrd="0" presId="urn:microsoft.com/office/officeart/2005/8/layout/lProcess2"/>
    <dgm:cxn modelId="{9519FCA6-78F8-4078-B9E8-B3CF803DF9CA}" type="presParOf" srcId="{E1BB258C-4E35-4A97-B7B1-F461732D43E4}" destId="{0BCA1C26-F4FA-4A28-B1A2-8021AA14FC9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DBD2E4-0BF0-4A47-85FC-C2A5406446E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A2E9B12-67CE-47E7-9A10-38FF56EFC138}">
      <dgm:prSet phldrT="[Teksti]" custT="1"/>
      <dgm:spPr>
        <a:xfrm>
          <a:off x="172143" y="0"/>
          <a:ext cx="1022171" cy="2743200"/>
        </a:xfrm>
        <a:prstGeom prst="roundRect">
          <a:avLst>
            <a:gd name="adj" fmla="val 10000"/>
          </a:avLst>
        </a:prstGeom>
        <a:solidFill>
          <a:srgbClr val="C7E6A4"/>
        </a:solidFill>
        <a:ln>
          <a:noFill/>
        </a:ln>
        <a:effectLst/>
      </dgm:spPr>
      <dgm:t>
        <a:bodyPr/>
        <a:lstStyle/>
        <a:p>
          <a:r>
            <a:rPr lang="fi-FI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Oikeudenmu-kaisen</a:t>
          </a:r>
          <a:r>
            <a:rPr lang="fi-FI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siirtymän Suomi</a:t>
          </a:r>
        </a:p>
      </dgm:t>
    </dgm:pt>
    <dgm:pt modelId="{F83D6FD9-2B02-42A9-ADA1-A36144FEB72E}" type="parTrans" cxnId="{58F71427-8F31-4421-8E7F-E0758A51CA75}">
      <dgm:prSet/>
      <dgm:spPr/>
      <dgm:t>
        <a:bodyPr/>
        <a:lstStyle/>
        <a:p>
          <a:endParaRPr lang="fi-FI"/>
        </a:p>
      </dgm:t>
    </dgm:pt>
    <dgm:pt modelId="{99D22D68-432E-47E0-A770-C0E10B503193}" type="sibTrans" cxnId="{58F71427-8F31-4421-8E7F-E0758A51CA75}">
      <dgm:prSet/>
      <dgm:spPr/>
      <dgm:t>
        <a:bodyPr/>
        <a:lstStyle/>
        <a:p>
          <a:endParaRPr lang="fi-FI"/>
        </a:p>
      </dgm:t>
    </dgm:pt>
    <dgm:pt modelId="{B77085E2-D2AA-4D26-A062-3DB6F9031C85}">
      <dgm:prSet phldrT="[Teksti]" custT="1"/>
      <dgm:spPr>
        <a:xfrm>
          <a:off x="221809" y="823194"/>
          <a:ext cx="896231" cy="53892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sz="1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Liiketoiminta ja työpaikat</a:t>
          </a:r>
        </a:p>
      </dgm:t>
    </dgm:pt>
    <dgm:pt modelId="{50CC743C-9E0C-418B-AD53-CC3FD5F2CD15}" type="parTrans" cxnId="{239A62E5-C7F3-4887-9CE9-FF18CFBE0B32}">
      <dgm:prSet/>
      <dgm:spPr/>
      <dgm:t>
        <a:bodyPr/>
        <a:lstStyle/>
        <a:p>
          <a:endParaRPr lang="fi-FI"/>
        </a:p>
      </dgm:t>
    </dgm:pt>
    <dgm:pt modelId="{E0211B54-741B-460C-A50A-174DEF65734B}" type="sibTrans" cxnId="{239A62E5-C7F3-4887-9CE9-FF18CFBE0B32}">
      <dgm:prSet/>
      <dgm:spPr/>
      <dgm:t>
        <a:bodyPr/>
        <a:lstStyle/>
        <a:p>
          <a:endParaRPr lang="fi-FI"/>
        </a:p>
      </dgm:t>
    </dgm:pt>
    <dgm:pt modelId="{1BA19451-28E8-4173-8441-8726B6193009}">
      <dgm:prSet phldrT="[Teksti]" custT="1"/>
      <dgm:spPr>
        <a:xfrm>
          <a:off x="234527" y="1445035"/>
          <a:ext cx="870795" cy="53892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sz="1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TKI-investoinnit ja uudet ratkaisut</a:t>
          </a:r>
        </a:p>
      </dgm:t>
    </dgm:pt>
    <dgm:pt modelId="{9CCB2F75-31A0-4BA0-9362-F448977ADF0A}" type="parTrans" cxnId="{E03C7952-ABE1-4584-9440-58D0B3508C74}">
      <dgm:prSet/>
      <dgm:spPr/>
      <dgm:t>
        <a:bodyPr/>
        <a:lstStyle/>
        <a:p>
          <a:endParaRPr lang="fi-FI"/>
        </a:p>
      </dgm:t>
    </dgm:pt>
    <dgm:pt modelId="{58DEEF5C-D375-4B2B-B23A-F48FD2E30B20}" type="sibTrans" cxnId="{E03C7952-ABE1-4584-9440-58D0B3508C74}">
      <dgm:prSet/>
      <dgm:spPr/>
      <dgm:t>
        <a:bodyPr/>
        <a:lstStyle/>
        <a:p>
          <a:endParaRPr lang="fi-FI"/>
        </a:p>
      </dgm:t>
    </dgm:pt>
    <dgm:pt modelId="{3E32E7FF-D4C6-4241-95D3-B6D7630E3DC4}">
      <dgm:prSet phldrT="[Teksti]" custT="1"/>
      <dgm:spPr>
        <a:xfrm>
          <a:off x="221809" y="2066876"/>
          <a:ext cx="896231" cy="53892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sz="1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Turvetuotanto-alueiden kunnostus ja muuttaminen</a:t>
          </a:r>
        </a:p>
      </dgm:t>
    </dgm:pt>
    <dgm:pt modelId="{2D68B1DB-20CD-4C9C-8E75-2C7DF7082357}" type="parTrans" cxnId="{D72A5647-99E5-41CE-ADCD-8682CAED65E8}">
      <dgm:prSet/>
      <dgm:spPr/>
      <dgm:t>
        <a:bodyPr/>
        <a:lstStyle/>
        <a:p>
          <a:endParaRPr lang="fi-FI"/>
        </a:p>
      </dgm:t>
    </dgm:pt>
    <dgm:pt modelId="{7D5A28EC-2501-476F-A382-48F2AEBE11D7}" type="sibTrans" cxnId="{D72A5647-99E5-41CE-ADCD-8682CAED65E8}">
      <dgm:prSet/>
      <dgm:spPr/>
      <dgm:t>
        <a:bodyPr/>
        <a:lstStyle/>
        <a:p>
          <a:endParaRPr lang="fi-FI"/>
        </a:p>
      </dgm:t>
    </dgm:pt>
    <dgm:pt modelId="{E2A102BF-61C3-4CA5-8E32-4416439D8B0D}" type="pres">
      <dgm:prSet presAssocID="{86DBD2E4-0BF0-4A47-85FC-C2A5406446EC}" presName="theList" presStyleCnt="0">
        <dgm:presLayoutVars>
          <dgm:dir/>
          <dgm:animLvl val="lvl"/>
          <dgm:resizeHandles val="exact"/>
        </dgm:presLayoutVars>
      </dgm:prSet>
      <dgm:spPr/>
    </dgm:pt>
    <dgm:pt modelId="{E426014A-7602-4830-B1A5-53436D58E51B}" type="pres">
      <dgm:prSet presAssocID="{EA2E9B12-67CE-47E7-9A10-38FF56EFC138}" presName="compNode" presStyleCnt="0"/>
      <dgm:spPr/>
    </dgm:pt>
    <dgm:pt modelId="{1FFE0471-BB7F-478A-8020-359224DA5FC7}" type="pres">
      <dgm:prSet presAssocID="{EA2E9B12-67CE-47E7-9A10-38FF56EFC138}" presName="aNode" presStyleLbl="bgShp" presStyleIdx="0" presStyleCnt="1" custScaleX="70817" custLinFactNeighborX="993"/>
      <dgm:spPr/>
    </dgm:pt>
    <dgm:pt modelId="{5AE921B8-C76B-4A21-8D55-47D880E38A54}" type="pres">
      <dgm:prSet presAssocID="{EA2E9B12-67CE-47E7-9A10-38FF56EFC138}" presName="textNode" presStyleLbl="bgShp" presStyleIdx="0" presStyleCnt="1"/>
      <dgm:spPr/>
    </dgm:pt>
    <dgm:pt modelId="{29FCE18C-897D-4145-9B11-B56A589D7047}" type="pres">
      <dgm:prSet presAssocID="{EA2E9B12-67CE-47E7-9A10-38FF56EFC138}" presName="compChildNode" presStyleCnt="0"/>
      <dgm:spPr/>
    </dgm:pt>
    <dgm:pt modelId="{460FF710-1A99-486A-AA43-1E490DED3547}" type="pres">
      <dgm:prSet presAssocID="{EA2E9B12-67CE-47E7-9A10-38FF56EFC138}" presName="theInnerList" presStyleCnt="0"/>
      <dgm:spPr/>
    </dgm:pt>
    <dgm:pt modelId="{A69BFC6A-D4D6-418B-8DE7-C007DE0E8AA4}" type="pres">
      <dgm:prSet presAssocID="{B77085E2-D2AA-4D26-A062-3DB6F9031C85}" presName="childNode" presStyleLbl="node1" presStyleIdx="0" presStyleCnt="3" custScaleX="78266">
        <dgm:presLayoutVars>
          <dgm:bulletEnabled val="1"/>
        </dgm:presLayoutVars>
      </dgm:prSet>
      <dgm:spPr/>
    </dgm:pt>
    <dgm:pt modelId="{45934649-9EF7-4E2D-8981-96E5796C6216}" type="pres">
      <dgm:prSet presAssocID="{B77085E2-D2AA-4D26-A062-3DB6F9031C85}" presName="aSpace2" presStyleCnt="0"/>
      <dgm:spPr/>
    </dgm:pt>
    <dgm:pt modelId="{A27487B4-4546-4AD6-B3B4-B91C5618750B}" type="pres">
      <dgm:prSet presAssocID="{1BA19451-28E8-4173-8441-8726B6193009}" presName="childNode" presStyleLbl="node1" presStyleIdx="1" presStyleCnt="3" custScaleX="78266">
        <dgm:presLayoutVars>
          <dgm:bulletEnabled val="1"/>
        </dgm:presLayoutVars>
      </dgm:prSet>
      <dgm:spPr/>
    </dgm:pt>
    <dgm:pt modelId="{CFD1D93A-4315-4B28-9C55-58690F78B93B}" type="pres">
      <dgm:prSet presAssocID="{1BA19451-28E8-4173-8441-8726B6193009}" presName="aSpace2" presStyleCnt="0"/>
      <dgm:spPr/>
    </dgm:pt>
    <dgm:pt modelId="{694D5C5D-A156-47CF-9B1A-9DFBBE98DC61}" type="pres">
      <dgm:prSet presAssocID="{3E32E7FF-D4C6-4241-95D3-B6D7630E3DC4}" presName="childNode" presStyleLbl="node1" presStyleIdx="2" presStyleCnt="3" custScaleX="76632">
        <dgm:presLayoutVars>
          <dgm:bulletEnabled val="1"/>
        </dgm:presLayoutVars>
      </dgm:prSet>
      <dgm:spPr/>
    </dgm:pt>
  </dgm:ptLst>
  <dgm:cxnLst>
    <dgm:cxn modelId="{30247004-B08A-48BA-ACC2-82040506B154}" type="presOf" srcId="{B77085E2-D2AA-4D26-A062-3DB6F9031C85}" destId="{A69BFC6A-D4D6-418B-8DE7-C007DE0E8AA4}" srcOrd="0" destOrd="0" presId="urn:microsoft.com/office/officeart/2005/8/layout/lProcess2"/>
    <dgm:cxn modelId="{58F71427-8F31-4421-8E7F-E0758A51CA75}" srcId="{86DBD2E4-0BF0-4A47-85FC-C2A5406446EC}" destId="{EA2E9B12-67CE-47E7-9A10-38FF56EFC138}" srcOrd="0" destOrd="0" parTransId="{F83D6FD9-2B02-42A9-ADA1-A36144FEB72E}" sibTransId="{99D22D68-432E-47E0-A770-C0E10B503193}"/>
    <dgm:cxn modelId="{84E4473E-FD04-437A-8048-7779A459333D}" type="presOf" srcId="{1BA19451-28E8-4173-8441-8726B6193009}" destId="{A27487B4-4546-4AD6-B3B4-B91C5618750B}" srcOrd="0" destOrd="0" presId="urn:microsoft.com/office/officeart/2005/8/layout/lProcess2"/>
    <dgm:cxn modelId="{D72A5647-99E5-41CE-ADCD-8682CAED65E8}" srcId="{EA2E9B12-67CE-47E7-9A10-38FF56EFC138}" destId="{3E32E7FF-D4C6-4241-95D3-B6D7630E3DC4}" srcOrd="2" destOrd="0" parTransId="{2D68B1DB-20CD-4C9C-8E75-2C7DF7082357}" sibTransId="{7D5A28EC-2501-476F-A382-48F2AEBE11D7}"/>
    <dgm:cxn modelId="{BE12386D-35DE-4BA8-BF7C-0006CC310AFB}" type="presOf" srcId="{EA2E9B12-67CE-47E7-9A10-38FF56EFC138}" destId="{5AE921B8-C76B-4A21-8D55-47D880E38A54}" srcOrd="1" destOrd="0" presId="urn:microsoft.com/office/officeart/2005/8/layout/lProcess2"/>
    <dgm:cxn modelId="{A9679A71-768C-465C-B2AD-CDC54A21B8A1}" type="presOf" srcId="{86DBD2E4-0BF0-4A47-85FC-C2A5406446EC}" destId="{E2A102BF-61C3-4CA5-8E32-4416439D8B0D}" srcOrd="0" destOrd="0" presId="urn:microsoft.com/office/officeart/2005/8/layout/lProcess2"/>
    <dgm:cxn modelId="{E03C7952-ABE1-4584-9440-58D0B3508C74}" srcId="{EA2E9B12-67CE-47E7-9A10-38FF56EFC138}" destId="{1BA19451-28E8-4173-8441-8726B6193009}" srcOrd="1" destOrd="0" parTransId="{9CCB2F75-31A0-4BA0-9362-F448977ADF0A}" sibTransId="{58DEEF5C-D375-4B2B-B23A-F48FD2E30B20}"/>
    <dgm:cxn modelId="{08FF2B57-D86E-41A0-8EC0-44B81F03403E}" type="presOf" srcId="{3E32E7FF-D4C6-4241-95D3-B6D7630E3DC4}" destId="{694D5C5D-A156-47CF-9B1A-9DFBBE98DC61}" srcOrd="0" destOrd="0" presId="urn:microsoft.com/office/officeart/2005/8/layout/lProcess2"/>
    <dgm:cxn modelId="{337CE794-8D5E-4064-9B06-2ED096E97076}" type="presOf" srcId="{EA2E9B12-67CE-47E7-9A10-38FF56EFC138}" destId="{1FFE0471-BB7F-478A-8020-359224DA5FC7}" srcOrd="0" destOrd="0" presId="urn:microsoft.com/office/officeart/2005/8/layout/lProcess2"/>
    <dgm:cxn modelId="{239A62E5-C7F3-4887-9CE9-FF18CFBE0B32}" srcId="{EA2E9B12-67CE-47E7-9A10-38FF56EFC138}" destId="{B77085E2-D2AA-4D26-A062-3DB6F9031C85}" srcOrd="0" destOrd="0" parTransId="{50CC743C-9E0C-418B-AD53-CC3FD5F2CD15}" sibTransId="{E0211B54-741B-460C-A50A-174DEF65734B}"/>
    <dgm:cxn modelId="{A31B3571-3DE4-4532-988C-202AFD8E00F9}" type="presParOf" srcId="{E2A102BF-61C3-4CA5-8E32-4416439D8B0D}" destId="{E426014A-7602-4830-B1A5-53436D58E51B}" srcOrd="0" destOrd="0" presId="urn:microsoft.com/office/officeart/2005/8/layout/lProcess2"/>
    <dgm:cxn modelId="{A87074B8-A59A-4865-895A-B21BCD301430}" type="presParOf" srcId="{E426014A-7602-4830-B1A5-53436D58E51B}" destId="{1FFE0471-BB7F-478A-8020-359224DA5FC7}" srcOrd="0" destOrd="0" presId="urn:microsoft.com/office/officeart/2005/8/layout/lProcess2"/>
    <dgm:cxn modelId="{037F8B71-2A1C-4FC2-B0A2-C25E6B33D73A}" type="presParOf" srcId="{E426014A-7602-4830-B1A5-53436D58E51B}" destId="{5AE921B8-C76B-4A21-8D55-47D880E38A54}" srcOrd="1" destOrd="0" presId="urn:microsoft.com/office/officeart/2005/8/layout/lProcess2"/>
    <dgm:cxn modelId="{FEB7C5F4-974C-43E4-8EFB-BC9010038A18}" type="presParOf" srcId="{E426014A-7602-4830-B1A5-53436D58E51B}" destId="{29FCE18C-897D-4145-9B11-B56A589D7047}" srcOrd="2" destOrd="0" presId="urn:microsoft.com/office/officeart/2005/8/layout/lProcess2"/>
    <dgm:cxn modelId="{09F8F93D-8331-448E-BF27-2BDF9C1BC6A3}" type="presParOf" srcId="{29FCE18C-897D-4145-9B11-B56A589D7047}" destId="{460FF710-1A99-486A-AA43-1E490DED3547}" srcOrd="0" destOrd="0" presId="urn:microsoft.com/office/officeart/2005/8/layout/lProcess2"/>
    <dgm:cxn modelId="{C1318B06-271F-4319-B071-AF31FC0E0AA0}" type="presParOf" srcId="{460FF710-1A99-486A-AA43-1E490DED3547}" destId="{A69BFC6A-D4D6-418B-8DE7-C007DE0E8AA4}" srcOrd="0" destOrd="0" presId="urn:microsoft.com/office/officeart/2005/8/layout/lProcess2"/>
    <dgm:cxn modelId="{1C35C911-E743-4848-B813-9318BE674819}" type="presParOf" srcId="{460FF710-1A99-486A-AA43-1E490DED3547}" destId="{45934649-9EF7-4E2D-8981-96E5796C6216}" srcOrd="1" destOrd="0" presId="urn:microsoft.com/office/officeart/2005/8/layout/lProcess2"/>
    <dgm:cxn modelId="{7244608C-5FCC-4D1A-9773-5BA98A54CD5B}" type="presParOf" srcId="{460FF710-1A99-486A-AA43-1E490DED3547}" destId="{A27487B4-4546-4AD6-B3B4-B91C5618750B}" srcOrd="2" destOrd="0" presId="urn:microsoft.com/office/officeart/2005/8/layout/lProcess2"/>
    <dgm:cxn modelId="{497FA6FE-1AB1-4403-BE49-FF446634B19E}" type="presParOf" srcId="{460FF710-1A99-486A-AA43-1E490DED3547}" destId="{CFD1D93A-4315-4B28-9C55-58690F78B93B}" srcOrd="3" destOrd="0" presId="urn:microsoft.com/office/officeart/2005/8/layout/lProcess2"/>
    <dgm:cxn modelId="{12DB6CD2-752B-4FED-B0FE-CFAC8C60EA0B}" type="presParOf" srcId="{460FF710-1A99-486A-AA43-1E490DED3547}" destId="{694D5C5D-A156-47CF-9B1A-9DFBBE98DC6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E0471-BB7F-478A-8020-359224DA5FC7}">
      <dsp:nvSpPr>
        <dsp:cNvPr id="0" name=""/>
        <dsp:cNvSpPr/>
      </dsp:nvSpPr>
      <dsp:spPr>
        <a:xfrm>
          <a:off x="949" y="0"/>
          <a:ext cx="1308014" cy="4076700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Innovatiivinen Suomi</a:t>
          </a:r>
        </a:p>
      </dsp:txBody>
      <dsp:txXfrm>
        <a:off x="36770" y="35821"/>
        <a:ext cx="1236372" cy="1151368"/>
      </dsp:txXfrm>
    </dsp:sp>
    <dsp:sp modelId="{A69BFC6A-D4D6-418B-8DE7-C007DE0E8AA4}">
      <dsp:nvSpPr>
        <dsp:cNvPr id="0" name=""/>
        <dsp:cNvSpPr/>
      </dsp:nvSpPr>
      <dsp:spPr>
        <a:xfrm>
          <a:off x="138466" y="1239446"/>
          <a:ext cx="1051135" cy="827098"/>
        </a:xfrm>
        <a:prstGeom prst="roundRect">
          <a:avLst>
            <a:gd name="adj" fmla="val 1000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TKI</a:t>
          </a:r>
        </a:p>
      </dsp:txBody>
      <dsp:txXfrm>
        <a:off x="162691" y="1263671"/>
        <a:ext cx="1002685" cy="778648"/>
      </dsp:txXfrm>
    </dsp:sp>
    <dsp:sp modelId="{A27487B4-4546-4AD6-B3B4-B91C5618750B}">
      <dsp:nvSpPr>
        <dsp:cNvPr id="0" name=""/>
        <dsp:cNvSpPr/>
      </dsp:nvSpPr>
      <dsp:spPr>
        <a:xfrm>
          <a:off x="134199" y="2216115"/>
          <a:ext cx="1059668" cy="800908"/>
        </a:xfrm>
        <a:prstGeom prst="roundRect">
          <a:avLst>
            <a:gd name="adj" fmla="val 1000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Digitalisaatio</a:t>
          </a:r>
        </a:p>
      </dsp:txBody>
      <dsp:txXfrm>
        <a:off x="157657" y="2239573"/>
        <a:ext cx="1012752" cy="753992"/>
      </dsp:txXfrm>
    </dsp:sp>
    <dsp:sp modelId="{694D5C5D-A156-47CF-9B1A-9DFBBE98DC61}">
      <dsp:nvSpPr>
        <dsp:cNvPr id="0" name=""/>
        <dsp:cNvSpPr/>
      </dsp:nvSpPr>
      <dsp:spPr>
        <a:xfrm>
          <a:off x="125122" y="3106463"/>
          <a:ext cx="1059668" cy="775279"/>
        </a:xfrm>
        <a:prstGeom prst="roundRect">
          <a:avLst>
            <a:gd name="adj" fmla="val 1000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Pk-yritykset</a:t>
          </a:r>
        </a:p>
      </dsp:txBody>
      <dsp:txXfrm>
        <a:off x="147829" y="3129170"/>
        <a:ext cx="1014254" cy="729865"/>
      </dsp:txXfrm>
    </dsp:sp>
    <dsp:sp modelId="{02690515-2B17-40F7-80B3-EB969851136C}">
      <dsp:nvSpPr>
        <dsp:cNvPr id="0" name=""/>
        <dsp:cNvSpPr/>
      </dsp:nvSpPr>
      <dsp:spPr>
        <a:xfrm>
          <a:off x="1383600" y="0"/>
          <a:ext cx="1357563" cy="4076700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Hiilineutraali Suomi</a:t>
          </a:r>
        </a:p>
      </dsp:txBody>
      <dsp:txXfrm>
        <a:off x="1419421" y="35821"/>
        <a:ext cx="1285921" cy="1151368"/>
      </dsp:txXfrm>
    </dsp:sp>
    <dsp:sp modelId="{3ECBDC64-6F43-4119-974B-395D84AED1E5}">
      <dsp:nvSpPr>
        <dsp:cNvPr id="0" name=""/>
        <dsp:cNvSpPr/>
      </dsp:nvSpPr>
      <dsp:spPr>
        <a:xfrm>
          <a:off x="1489431" y="1261105"/>
          <a:ext cx="1180435" cy="800908"/>
        </a:xfrm>
        <a:prstGeom prst="roundRect">
          <a:avLst>
            <a:gd name="adj" fmla="val 1000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Energiatehokkuus ja päästövähennykset</a:t>
          </a:r>
        </a:p>
      </dsp:txBody>
      <dsp:txXfrm>
        <a:off x="1512889" y="1284563"/>
        <a:ext cx="1133519" cy="753992"/>
      </dsp:txXfrm>
    </dsp:sp>
    <dsp:sp modelId="{20755B02-2683-4F84-B2A4-30BBDF396C38}">
      <dsp:nvSpPr>
        <dsp:cNvPr id="0" name=""/>
        <dsp:cNvSpPr/>
      </dsp:nvSpPr>
      <dsp:spPr>
        <a:xfrm>
          <a:off x="1468893" y="2194667"/>
          <a:ext cx="1198480" cy="800908"/>
        </a:xfrm>
        <a:prstGeom prst="roundRect">
          <a:avLst>
            <a:gd name="adj" fmla="val 1000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Ilmastonmuutokseen sopeutuminen ja riskienhallinta</a:t>
          </a:r>
        </a:p>
      </dsp:txBody>
      <dsp:txXfrm>
        <a:off x="1492351" y="2218125"/>
        <a:ext cx="1151564" cy="753992"/>
      </dsp:txXfrm>
    </dsp:sp>
    <dsp:sp modelId="{7C4D8BDE-3309-45E9-83CA-2C341F28BAB6}">
      <dsp:nvSpPr>
        <dsp:cNvPr id="0" name=""/>
        <dsp:cNvSpPr/>
      </dsp:nvSpPr>
      <dsp:spPr>
        <a:xfrm>
          <a:off x="1468893" y="3071608"/>
          <a:ext cx="1198480" cy="800908"/>
        </a:xfrm>
        <a:prstGeom prst="roundRect">
          <a:avLst>
            <a:gd name="adj" fmla="val 1000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Kiertotalous</a:t>
          </a:r>
        </a:p>
      </dsp:txBody>
      <dsp:txXfrm>
        <a:off x="1492351" y="3095066"/>
        <a:ext cx="1151564" cy="753992"/>
      </dsp:txXfrm>
    </dsp:sp>
    <dsp:sp modelId="{D16569C5-EFE9-435A-9013-9E6E1D020090}">
      <dsp:nvSpPr>
        <dsp:cNvPr id="0" name=""/>
        <dsp:cNvSpPr/>
      </dsp:nvSpPr>
      <dsp:spPr>
        <a:xfrm>
          <a:off x="2840886" y="0"/>
          <a:ext cx="1432879" cy="4076700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Saavutettavampi Suomi</a:t>
          </a:r>
        </a:p>
      </dsp:txBody>
      <dsp:txXfrm>
        <a:off x="2876707" y="35821"/>
        <a:ext cx="1361237" cy="1151368"/>
      </dsp:txXfrm>
    </dsp:sp>
    <dsp:sp modelId="{0BCA1C26-F4FA-4A28-B1A2-8021AA14FC97}">
      <dsp:nvSpPr>
        <dsp:cNvPr id="0" name=""/>
        <dsp:cNvSpPr/>
      </dsp:nvSpPr>
      <dsp:spPr>
        <a:xfrm>
          <a:off x="2951958" y="1245653"/>
          <a:ext cx="1245345" cy="773837"/>
        </a:xfrm>
        <a:prstGeom prst="roundRect">
          <a:avLst>
            <a:gd name="adj" fmla="val 1000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Tieliikenne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(Itä- ja Pohjois-Suomi)</a:t>
          </a:r>
        </a:p>
      </dsp:txBody>
      <dsp:txXfrm>
        <a:off x="2974623" y="1268318"/>
        <a:ext cx="1200015" cy="728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E0471-BB7F-478A-8020-359224DA5FC7}">
      <dsp:nvSpPr>
        <dsp:cNvPr id="0" name=""/>
        <dsp:cNvSpPr/>
      </dsp:nvSpPr>
      <dsp:spPr>
        <a:xfrm>
          <a:off x="25134" y="0"/>
          <a:ext cx="1289099" cy="4076700"/>
        </a:xfrm>
        <a:prstGeom prst="roundRect">
          <a:avLst>
            <a:gd name="adj" fmla="val 10000"/>
          </a:avLst>
        </a:prstGeom>
        <a:solidFill>
          <a:srgbClr val="F2AB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Työllistävä, osaava ja osallistava Suomi</a:t>
          </a:r>
        </a:p>
      </dsp:txBody>
      <dsp:txXfrm>
        <a:off x="60955" y="35821"/>
        <a:ext cx="1217457" cy="1151368"/>
      </dsp:txXfrm>
    </dsp:sp>
    <dsp:sp modelId="{A69BFC6A-D4D6-418B-8DE7-C007DE0E8AA4}">
      <dsp:nvSpPr>
        <dsp:cNvPr id="0" name=""/>
        <dsp:cNvSpPr/>
      </dsp:nvSpPr>
      <dsp:spPr>
        <a:xfrm>
          <a:off x="174229" y="1223358"/>
          <a:ext cx="942457" cy="800908"/>
        </a:xfrm>
        <a:prstGeom prst="roundRect">
          <a:avLst>
            <a:gd name="adj" fmla="val 10000"/>
          </a:avLst>
        </a:prstGeom>
        <a:solidFill>
          <a:srgbClr val="E272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Työllisyys</a:t>
          </a:r>
        </a:p>
      </dsp:txBody>
      <dsp:txXfrm>
        <a:off x="197687" y="1246816"/>
        <a:ext cx="895541" cy="753992"/>
      </dsp:txXfrm>
    </dsp:sp>
    <dsp:sp modelId="{A27487B4-4546-4AD6-B3B4-B91C5618750B}">
      <dsp:nvSpPr>
        <dsp:cNvPr id="0" name=""/>
        <dsp:cNvSpPr/>
      </dsp:nvSpPr>
      <dsp:spPr>
        <a:xfrm>
          <a:off x="170404" y="2147483"/>
          <a:ext cx="950107" cy="800908"/>
        </a:xfrm>
        <a:prstGeom prst="roundRect">
          <a:avLst>
            <a:gd name="adj" fmla="val 10000"/>
          </a:avLst>
        </a:prstGeom>
        <a:solidFill>
          <a:srgbClr val="E272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Osaaminen</a:t>
          </a:r>
        </a:p>
      </dsp:txBody>
      <dsp:txXfrm>
        <a:off x="193862" y="2170941"/>
        <a:ext cx="903191" cy="753992"/>
      </dsp:txXfrm>
    </dsp:sp>
    <dsp:sp modelId="{694D5C5D-A156-47CF-9B1A-9DFBBE98DC61}">
      <dsp:nvSpPr>
        <dsp:cNvPr id="0" name=""/>
        <dsp:cNvSpPr/>
      </dsp:nvSpPr>
      <dsp:spPr>
        <a:xfrm>
          <a:off x="170404" y="3071608"/>
          <a:ext cx="950107" cy="800908"/>
        </a:xfrm>
        <a:prstGeom prst="roundRect">
          <a:avLst>
            <a:gd name="adj" fmla="val 10000"/>
          </a:avLst>
        </a:prstGeom>
        <a:solidFill>
          <a:srgbClr val="E272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Yhdenvertai-suus</a:t>
          </a:r>
          <a:r>
            <a:rPr lang="fi-FI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ja osallisuus</a:t>
          </a:r>
        </a:p>
      </dsp:txBody>
      <dsp:txXfrm>
        <a:off x="193862" y="3095066"/>
        <a:ext cx="903191" cy="753992"/>
      </dsp:txXfrm>
    </dsp:sp>
    <dsp:sp modelId="{02690515-2B17-40F7-80B3-EB969851136C}">
      <dsp:nvSpPr>
        <dsp:cNvPr id="0" name=""/>
        <dsp:cNvSpPr/>
      </dsp:nvSpPr>
      <dsp:spPr>
        <a:xfrm>
          <a:off x="1373540" y="0"/>
          <a:ext cx="1187561" cy="4076700"/>
        </a:xfrm>
        <a:prstGeom prst="roundRect">
          <a:avLst>
            <a:gd name="adj" fmla="val 10000"/>
          </a:avLst>
        </a:prstGeom>
        <a:solidFill>
          <a:srgbClr val="F2AB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Sosiaalisten </a:t>
          </a:r>
          <a:r>
            <a:rPr lang="fi-FI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innovaatioi-den</a:t>
          </a:r>
          <a:r>
            <a:rPr lang="fi-FI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Suomi</a:t>
          </a:r>
        </a:p>
      </dsp:txBody>
      <dsp:txXfrm>
        <a:off x="1408322" y="34782"/>
        <a:ext cx="1117997" cy="1153446"/>
      </dsp:txXfrm>
    </dsp:sp>
    <dsp:sp modelId="{3ECBDC64-6F43-4119-974B-395D84AED1E5}">
      <dsp:nvSpPr>
        <dsp:cNvPr id="0" name=""/>
        <dsp:cNvSpPr/>
      </dsp:nvSpPr>
      <dsp:spPr>
        <a:xfrm>
          <a:off x="1405065" y="1231237"/>
          <a:ext cx="1058388" cy="795141"/>
        </a:xfrm>
        <a:prstGeom prst="roundRect">
          <a:avLst>
            <a:gd name="adj" fmla="val 10000"/>
          </a:avLst>
        </a:prstGeom>
        <a:solidFill>
          <a:srgbClr val="E272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Sosiaaliset innovaatiot (nuoret)</a:t>
          </a:r>
        </a:p>
      </dsp:txBody>
      <dsp:txXfrm>
        <a:off x="1428354" y="1254526"/>
        <a:ext cx="1011810" cy="748563"/>
      </dsp:txXfrm>
    </dsp:sp>
    <dsp:sp modelId="{D16569C5-EFE9-435A-9013-9E6E1D020090}">
      <dsp:nvSpPr>
        <dsp:cNvPr id="0" name=""/>
        <dsp:cNvSpPr/>
      </dsp:nvSpPr>
      <dsp:spPr>
        <a:xfrm>
          <a:off x="2633900" y="0"/>
          <a:ext cx="1257676" cy="4076700"/>
        </a:xfrm>
        <a:prstGeom prst="roundRect">
          <a:avLst>
            <a:gd name="adj" fmla="val 10000"/>
          </a:avLst>
        </a:prstGeom>
        <a:solidFill>
          <a:srgbClr val="F2AB0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Aineellista puutetta torjuva Suomi</a:t>
          </a:r>
        </a:p>
      </dsp:txBody>
      <dsp:txXfrm>
        <a:off x="2669721" y="35821"/>
        <a:ext cx="1186034" cy="1151368"/>
      </dsp:txXfrm>
    </dsp:sp>
    <dsp:sp modelId="{0BCA1C26-F4FA-4A28-B1A2-8021AA14FC97}">
      <dsp:nvSpPr>
        <dsp:cNvPr id="0" name=""/>
        <dsp:cNvSpPr/>
      </dsp:nvSpPr>
      <dsp:spPr>
        <a:xfrm>
          <a:off x="2703801" y="1211986"/>
          <a:ext cx="1116588" cy="784516"/>
        </a:xfrm>
        <a:prstGeom prst="roundRect">
          <a:avLst>
            <a:gd name="adj" fmla="val 10000"/>
          </a:avLst>
        </a:prstGeom>
        <a:solidFill>
          <a:srgbClr val="E272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Aineellinen apu</a:t>
          </a:r>
        </a:p>
      </dsp:txBody>
      <dsp:txXfrm>
        <a:off x="2726779" y="1234964"/>
        <a:ext cx="1070632" cy="738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E0471-BB7F-478A-8020-359224DA5FC7}">
      <dsp:nvSpPr>
        <dsp:cNvPr id="0" name=""/>
        <dsp:cNvSpPr/>
      </dsp:nvSpPr>
      <dsp:spPr>
        <a:xfrm>
          <a:off x="271154" y="0"/>
          <a:ext cx="1232144" cy="4076700"/>
        </a:xfrm>
        <a:prstGeom prst="roundRect">
          <a:avLst>
            <a:gd name="adj" fmla="val 10000"/>
          </a:avLst>
        </a:prstGeom>
        <a:solidFill>
          <a:srgbClr val="C7E6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Oikeudenmu-kaisen</a:t>
          </a:r>
          <a:r>
            <a:rPr lang="fi-FI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siirtymän Suomi</a:t>
          </a:r>
        </a:p>
      </dsp:txBody>
      <dsp:txXfrm>
        <a:off x="306975" y="35821"/>
        <a:ext cx="1160502" cy="1151368"/>
      </dsp:txXfrm>
    </dsp:sp>
    <dsp:sp modelId="{A69BFC6A-D4D6-418B-8DE7-C007DE0E8AA4}">
      <dsp:nvSpPr>
        <dsp:cNvPr id="0" name=""/>
        <dsp:cNvSpPr/>
      </dsp:nvSpPr>
      <dsp:spPr>
        <a:xfrm>
          <a:off x="325249" y="1223358"/>
          <a:ext cx="1089399" cy="80090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Liiketoiminta ja työpaikat</a:t>
          </a:r>
        </a:p>
      </dsp:txBody>
      <dsp:txXfrm>
        <a:off x="348707" y="1246816"/>
        <a:ext cx="1042483" cy="753992"/>
      </dsp:txXfrm>
    </dsp:sp>
    <dsp:sp modelId="{A27487B4-4546-4AD6-B3B4-B91C5618750B}">
      <dsp:nvSpPr>
        <dsp:cNvPr id="0" name=""/>
        <dsp:cNvSpPr/>
      </dsp:nvSpPr>
      <dsp:spPr>
        <a:xfrm>
          <a:off x="325249" y="2147483"/>
          <a:ext cx="1089399" cy="80090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TKI-investoinnit ja uudet ratkaisut</a:t>
          </a:r>
        </a:p>
      </dsp:txBody>
      <dsp:txXfrm>
        <a:off x="348707" y="2170941"/>
        <a:ext cx="1042483" cy="753992"/>
      </dsp:txXfrm>
    </dsp:sp>
    <dsp:sp modelId="{694D5C5D-A156-47CF-9B1A-9DFBBE98DC61}">
      <dsp:nvSpPr>
        <dsp:cNvPr id="0" name=""/>
        <dsp:cNvSpPr/>
      </dsp:nvSpPr>
      <dsp:spPr>
        <a:xfrm>
          <a:off x="336621" y="3071608"/>
          <a:ext cx="1066655" cy="80090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Turvetuotanto-alueiden kunnostus ja muuttaminen</a:t>
          </a:r>
        </a:p>
      </dsp:txBody>
      <dsp:txXfrm>
        <a:off x="360079" y="3095066"/>
        <a:ext cx="1019739" cy="753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4DC8C-399A-42F4-A2B1-2B9B7712624F}" type="datetimeFigureOut">
              <a:rPr lang="fi-FI" smtClean="0"/>
              <a:t>19.8.2024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D698A-86AD-4989-9887-A9C3577CEE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359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66757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4391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545325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D1E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EED2-7281-4966-AB72-5E594107A5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2496A5-3E1B-4BA1-B42F-6D9B3BBB98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69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25834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9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4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9205" y="3060000"/>
            <a:ext cx="8640000" cy="900000"/>
          </a:xfrm>
        </p:spPr>
        <p:txBody>
          <a:bodyPr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6838"/>
            <a:ext cx="192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2884ACF-F35C-42C7-B3BF-ABD722BE92B2}" type="datetime1">
              <a:rPr lang="fi-FI" smtClean="0"/>
              <a:t>19.8.2024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38846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3"/>
            <a:ext cx="1920000" cy="719137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3"/>
            <a:ext cx="1920000" cy="719137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3"/>
            <a:ext cx="1920000" cy="719137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pic>
        <p:nvPicPr>
          <p:cNvPr id="6" name="Picture 5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0159" y="5580000"/>
            <a:ext cx="1411140" cy="1094232"/>
          </a:xfrm>
          <a:prstGeom prst="rect">
            <a:avLst/>
          </a:prstGeom>
        </p:spPr>
      </p:pic>
      <p:pic>
        <p:nvPicPr>
          <p:cNvPr id="14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a="http://schemas.microsoft.com/office/mac/drawingml/2008/main" xmlns:mv="urn:schemas-microsoft-com:mac:vml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33120" y="5842800"/>
            <a:ext cx="16221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42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bg>
      <p:bgPr>
        <a:solidFill>
          <a:srgbClr val="E9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Tekstisivu, yksipalstainen.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Esityksen tekstisisältö tulee aina tiivistää mahdollisimman lyhyeksi.</a:t>
            </a:r>
            <a:br>
              <a:rPr lang="fi-FI" dirty="0"/>
            </a:br>
            <a:r>
              <a:rPr lang="fi-FI" dirty="0"/>
              <a:t>Esityksen tarkoitus on toimia esiintyjän ja kuulijan tukena.</a:t>
            </a:r>
            <a:br>
              <a:rPr lang="fi-FI" dirty="0"/>
            </a:br>
            <a:r>
              <a:rPr lang="fi-FI" dirty="0"/>
              <a:t>     Toinen tekstitaso, jos sivulle tulee enemmän tekstiä.</a:t>
            </a:r>
            <a:br>
              <a:rPr lang="fi-FI" dirty="0"/>
            </a:br>
            <a:r>
              <a:rPr lang="fi-FI" dirty="0"/>
              <a:t>           Kolmas tekstitaso, jos haluat esittää enemmän tekstiä.</a:t>
            </a:r>
            <a:br>
              <a:rPr lang="fi-FI" dirty="0"/>
            </a:br>
            <a:r>
              <a:rPr lang="fi-FI" dirty="0"/>
              <a:t>Muistathan, että kun tekstin koko pienenee, myös viesti pienenee.</a:t>
            </a:r>
            <a:br>
              <a:rPr lang="fi-FI" dirty="0"/>
            </a:br>
            <a:r>
              <a:rPr lang="fi-FI" noProof="0" dirty="0"/>
              <a:t>Esityksen tulee olla myös kaukaa luettavissa.</a:t>
            </a:r>
            <a:endParaRPr lang="fi-FI" dirty="0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30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7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94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8C8AA788-1511-D443-BE5F-7908AB2BA881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rgbClr val="D1E3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273670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7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40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0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9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25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96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0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36454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3278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9618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3622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0987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3580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8050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rgbClr val="D1E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B7AEB-FC4F-44E0-8373-3FBAF0071727}"/>
              </a:ext>
            </a:extLst>
          </p:cNvPr>
          <p:cNvSpPr txBox="1"/>
          <p:nvPr userDrawn="1"/>
        </p:nvSpPr>
        <p:spPr>
          <a:xfrm>
            <a:off x="2971800" y="6240780"/>
            <a:ext cx="624992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noProof="0"/>
              <a:t>Uudistuva ja osaava Suomi 2021–2027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46219" y="6048766"/>
            <a:ext cx="3153035" cy="6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A01F35-FFAC-1EE0-5E92-059572D7F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8354" y="503935"/>
            <a:ext cx="7118195" cy="2387600"/>
          </a:xfrm>
        </p:spPr>
        <p:txBody>
          <a:bodyPr/>
          <a:lstStyle/>
          <a:p>
            <a:r>
              <a:rPr lang="fi-FI" sz="4400" dirty="0"/>
              <a:t>Katsaus Etelä-Savon ELY-keskuksen rahoitukseen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802F3DE9-4ECF-2166-C173-383DA42A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762" y="3353577"/>
            <a:ext cx="9144000" cy="1655762"/>
          </a:xfrm>
        </p:spPr>
        <p:txBody>
          <a:bodyPr/>
          <a:lstStyle/>
          <a:p>
            <a:r>
              <a:rPr lang="fi-FI" dirty="0"/>
              <a:t>HAKUINFO</a:t>
            </a:r>
          </a:p>
          <a:p>
            <a:r>
              <a:rPr lang="fi-FI" dirty="0"/>
              <a:t>19.8.2024</a:t>
            </a:r>
          </a:p>
          <a:p>
            <a:r>
              <a:rPr lang="fi-FI" dirty="0"/>
              <a:t>TIMO OLLILA</a:t>
            </a:r>
          </a:p>
        </p:txBody>
      </p:sp>
      <p:pic>
        <p:nvPicPr>
          <p:cNvPr id="5" name="Kuva 4" descr="Kuva, joka sisältää kohteen ympyrä, kuvakaappaus, Grafiikka, lamppu&#10;&#10;Kuvaus luotu automaattisesti">
            <a:extLst>
              <a:ext uri="{FF2B5EF4-FFF2-40B4-BE49-F238E27FC236}">
                <a16:creationId xmlns:a16="http://schemas.microsoft.com/office/drawing/2014/main" id="{37C5323F-E2AE-2769-6A60-72F9C5D85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140425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6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FB01AF0-23A6-4AD8-9076-7348AA5A8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>
            <a:normAutofit/>
          </a:bodyPr>
          <a:lstStyle/>
          <a:p>
            <a:r>
              <a:rPr lang="fi-FI" dirty="0"/>
              <a:t>Kiitos!</a:t>
            </a:r>
          </a:p>
        </p:txBody>
      </p:sp>
      <p:pic>
        <p:nvPicPr>
          <p:cNvPr id="9" name="Kuvan paikkamerkki 8" descr="Kuva, joka sisältää kohteen symboli&#10;&#10;Kuvaus luotu automaattisesti">
            <a:extLst>
              <a:ext uri="{FF2B5EF4-FFF2-40B4-BE49-F238E27FC236}">
                <a16:creationId xmlns:a16="http://schemas.microsoft.com/office/drawing/2014/main" id="{E357780B-2791-D740-FA44-30FC5455AF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" b="3027"/>
          <a:stretch/>
        </p:blipFill>
        <p:spPr>
          <a:xfrm>
            <a:off x="6096000" y="0"/>
            <a:ext cx="6096000" cy="5892800"/>
          </a:xfrm>
          <a:noFill/>
        </p:spPr>
      </p:pic>
    </p:spTree>
    <p:extLst>
      <p:ext uri="{BB962C8B-B14F-4D97-AF65-F5344CB8AC3E}">
        <p14:creationId xmlns:p14="http://schemas.microsoft.com/office/powerpoint/2010/main" val="16589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3"/>
          <p:cNvSpPr/>
          <p:nvPr/>
        </p:nvSpPr>
        <p:spPr>
          <a:xfrm>
            <a:off x="977900" y="1093785"/>
            <a:ext cx="4317998" cy="555626"/>
          </a:xfrm>
          <a:prstGeom prst="round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EAKR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5537198" y="1093786"/>
            <a:ext cx="3886201" cy="555625"/>
          </a:xfrm>
          <a:prstGeom prst="roundRect">
            <a:avLst/>
          </a:prstGeom>
          <a:solidFill>
            <a:srgbClr val="AA59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ESR+</a:t>
            </a:r>
          </a:p>
        </p:txBody>
      </p:sp>
      <p:sp>
        <p:nvSpPr>
          <p:cNvPr id="6" name="Pyöristetty suorakulmio 5"/>
          <p:cNvSpPr/>
          <p:nvPr/>
        </p:nvSpPr>
        <p:spPr>
          <a:xfrm>
            <a:off x="9664699" y="1093786"/>
            <a:ext cx="1257301" cy="555625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JTF</a:t>
            </a:r>
          </a:p>
        </p:txBody>
      </p:sp>
      <p:graphicFrame>
        <p:nvGraphicFramePr>
          <p:cNvPr id="8" name="Kaaviokuva 7"/>
          <p:cNvGraphicFramePr/>
          <p:nvPr/>
        </p:nvGraphicFramePr>
        <p:xfrm>
          <a:off x="977899" y="1765300"/>
          <a:ext cx="4508499" cy="407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Kaaviokuva 8"/>
          <p:cNvGraphicFramePr/>
          <p:nvPr/>
        </p:nvGraphicFramePr>
        <p:xfrm>
          <a:off x="5537198" y="1752600"/>
          <a:ext cx="4102099" cy="407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Kaaviokuva 9"/>
          <p:cNvGraphicFramePr/>
          <p:nvPr/>
        </p:nvGraphicFramePr>
        <p:xfrm>
          <a:off x="9423399" y="1752600"/>
          <a:ext cx="1739899" cy="407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Otsikko 1"/>
          <p:cNvSpPr txBox="1">
            <a:spLocks/>
          </p:cNvSpPr>
          <p:nvPr/>
        </p:nvSpPr>
        <p:spPr>
          <a:xfrm>
            <a:off x="846667" y="303824"/>
            <a:ext cx="10566400" cy="1135509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95C9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1" i="0" u="none" strike="noStrike" kern="1200" cap="none" spc="0" normalizeH="0" baseline="0" noProof="0" dirty="0">
                <a:ln>
                  <a:noFill/>
                </a:ln>
                <a:solidFill>
                  <a:srgbClr val="195C9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Uudistuva ja osaava Suomi 2021−2027</a:t>
            </a:r>
            <a:br>
              <a:rPr kumimoji="0" lang="fi-FI" sz="6000" b="1" i="0" u="none" strike="noStrike" kern="1200" cap="none" spc="0" normalizeH="0" baseline="0" noProof="0" dirty="0">
                <a:ln>
                  <a:noFill/>
                </a:ln>
                <a:solidFill>
                  <a:srgbClr val="195C9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endParaRPr kumimoji="0" lang="fi-FI" sz="6000" b="1" i="0" u="none" strike="noStrike" kern="1200" cap="none" spc="0" normalizeH="0" baseline="0" noProof="0" dirty="0">
              <a:ln>
                <a:noFill/>
              </a:ln>
              <a:solidFill>
                <a:srgbClr val="195C98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00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BE8444-81CC-9127-225E-B8D4E538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252110"/>
            <a:ext cx="10912011" cy="590372"/>
          </a:xfrm>
        </p:spPr>
        <p:txBody>
          <a:bodyPr/>
          <a:lstStyle/>
          <a:p>
            <a:pPr algn="ctr"/>
            <a:r>
              <a:rPr lang="fi-FI" sz="3200" dirty="0">
                <a:solidFill>
                  <a:srgbClr val="000000"/>
                </a:solidFill>
                <a:highlight>
                  <a:srgbClr val="FFFFFF"/>
                </a:highlight>
                <a:latin typeface="Inter"/>
              </a:rPr>
              <a:t>O</a:t>
            </a:r>
            <a:r>
              <a:rPr lang="fi-FI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/>
              </a:rPr>
              <a:t>hjelma edistää alueiden elinvoimaa, työllisyyttä ja hyvinvointia</a:t>
            </a:r>
            <a:endParaRPr lang="fi-FI" sz="320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242B59E-A0D1-564E-5F4C-830DE8407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58" y="955498"/>
            <a:ext cx="10515600" cy="4405866"/>
          </a:xfrm>
        </p:spPr>
        <p:txBody>
          <a:bodyPr/>
          <a:lstStyle/>
          <a:p>
            <a:endParaRPr lang="fi-FI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/>
            </a:endParaRPr>
          </a:p>
          <a:p>
            <a:r>
              <a:rPr lang="fi-FI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/>
              </a:rPr>
              <a:t>Ohjelman julkinen rahoitus on 3,159 miljardia euroa ja </a:t>
            </a:r>
            <a:r>
              <a:rPr lang="fi-FI" sz="2000" dirty="0">
                <a:solidFill>
                  <a:srgbClr val="000000"/>
                </a:solidFill>
                <a:highlight>
                  <a:srgbClr val="FFFFFF"/>
                </a:highlight>
                <a:latin typeface="Inter"/>
              </a:rPr>
              <a:t>mahdollistaa investoinnit ja kehittämistoimenpiteet</a:t>
            </a:r>
            <a:endParaRPr lang="fi-FI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/>
            </a:endParaRPr>
          </a:p>
          <a:p>
            <a:r>
              <a:rPr lang="fi-FI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/>
              </a:rPr>
              <a:t>EAKR-rahoituksesta 35 prosenttia kohdistetaan ilmastotoimenpiteisiin</a:t>
            </a:r>
          </a:p>
          <a:p>
            <a:r>
              <a:rPr lang="fi-FI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/>
              </a:rPr>
              <a:t>Läpileikkaavia painopisteitä ovat kestävä kehitys, sukupuolten tasa-arvo, yhdenvertaisuus, digitaalisuus, kansainvälistyminen, ilmastonmuutos ja innovatiivisuus</a:t>
            </a:r>
          </a:p>
          <a:p>
            <a:r>
              <a:rPr lang="fi-FI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/>
              </a:rPr>
              <a:t>Rahoituksella mm vauhditetaan pk-yritysten kasvua ja kilpailukykyä sekä edistetään energiatehokkuutta ja kiertotaloutta. Rahoituksella varaudutaan myös ilmastonmuutokseen </a:t>
            </a:r>
          </a:p>
          <a:p>
            <a:r>
              <a:rPr lang="fi-FI" sz="2000" dirty="0">
                <a:solidFill>
                  <a:srgbClr val="000000"/>
                </a:solidFill>
                <a:highlight>
                  <a:srgbClr val="FFFFFF"/>
                </a:highlight>
                <a:latin typeface="Inter"/>
              </a:rPr>
              <a:t>Tulosten yleinen hyödynnettävyys lähtökohtana muissa kuin yritystukihankkeissa</a:t>
            </a:r>
          </a:p>
        </p:txBody>
      </p:sp>
    </p:spTree>
    <p:extLst>
      <p:ext uri="{BB962C8B-B14F-4D97-AF65-F5344CB8AC3E}">
        <p14:creationId xmlns:p14="http://schemas.microsoft.com/office/powerpoint/2010/main" val="233605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0043AAA-D3CE-6253-DA41-25BC0025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Euroopan sosiaalirahaston hankkeet Itä-Suomessa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067E3326-9322-2A94-827C-80C94450A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251" y="1399032"/>
            <a:ext cx="8239874" cy="4702947"/>
          </a:xfrm>
        </p:spPr>
      </p:pic>
    </p:spTree>
    <p:extLst>
      <p:ext uri="{BB962C8B-B14F-4D97-AF65-F5344CB8AC3E}">
        <p14:creationId xmlns:p14="http://schemas.microsoft.com/office/powerpoint/2010/main" val="322788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B3F7BAF-5318-6256-1D14-700E1ED5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Etelä-Savon ELY-keskuksen myönnetty rahoitus maakunnittain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84C897F9-D663-FF34-7AD0-B9BB84D02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623" y="1399032"/>
            <a:ext cx="7493324" cy="4309830"/>
          </a:xfrm>
        </p:spPr>
      </p:pic>
    </p:spTree>
    <p:extLst>
      <p:ext uri="{BB962C8B-B14F-4D97-AF65-F5344CB8AC3E}">
        <p14:creationId xmlns:p14="http://schemas.microsoft.com/office/powerpoint/2010/main" val="334446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6632BB7-4229-F514-46C0-2EAA52DE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ESR+ hankkeiden toteuttajat maakunnittain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3FFAF09A-0010-FB23-63D6-F41092800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638" y="1306281"/>
            <a:ext cx="7839182" cy="4529439"/>
          </a:xfrm>
        </p:spPr>
      </p:pic>
    </p:spTree>
    <p:extLst>
      <p:ext uri="{BB962C8B-B14F-4D97-AF65-F5344CB8AC3E}">
        <p14:creationId xmlns:p14="http://schemas.microsoft.com/office/powerpoint/2010/main" val="323596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B0B00EC-4D27-6A47-FB31-184125E0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ESR+ hyväksymisprosentit maakunnittain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606617A-6066-5CD4-E6DA-321B14CF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298" y="1779284"/>
            <a:ext cx="7103907" cy="4058219"/>
          </a:xfrm>
        </p:spPr>
      </p:pic>
    </p:spTree>
    <p:extLst>
      <p:ext uri="{BB962C8B-B14F-4D97-AF65-F5344CB8AC3E}">
        <p14:creationId xmlns:p14="http://schemas.microsoft.com/office/powerpoint/2010/main" val="177776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0A9A5B7-E92B-4F3E-F3D0-D66E635D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EAKR ja JTF rahoituksen kohdentuminen rahoitustyyppeihin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70EEC2B1-EFFE-387E-83A5-02C8398B7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028" y="2013735"/>
            <a:ext cx="9146686" cy="3431567"/>
          </a:xfrm>
        </p:spPr>
      </p:pic>
    </p:spTree>
    <p:extLst>
      <p:ext uri="{BB962C8B-B14F-4D97-AF65-F5344CB8AC3E}">
        <p14:creationId xmlns:p14="http://schemas.microsoft.com/office/powerpoint/2010/main" val="100677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B6A6E2-9876-C776-FBD3-010DE101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Huomioita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2157A0-AAD8-E8F3-C080-E52BE1736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849"/>
            <a:ext cx="10515600" cy="4001271"/>
          </a:xfrm>
        </p:spPr>
        <p:txBody>
          <a:bodyPr/>
          <a:lstStyle/>
          <a:p>
            <a:r>
              <a:rPr lang="fi-FI" dirty="0"/>
              <a:t>Ohjelman tasapainoisen toteutumisen varmistamiseksi hauissa tulee rajauksia erityistavoitteisiin</a:t>
            </a:r>
          </a:p>
          <a:p>
            <a:r>
              <a:rPr lang="fi-FI" dirty="0"/>
              <a:t>Ympäristö ja luonnonvarahankkeisiin ja toimintaympäristötukeen tarvitaan konkreettisia uutuusarvoa sisältäviä ehdotuksia</a:t>
            </a:r>
          </a:p>
          <a:p>
            <a:r>
              <a:rPr lang="fi-FI" dirty="0"/>
              <a:t>Ohjelman indikaattoritavoitteet ohjaavat hankerahoitusta, aiempaa enemmän hylkypäätöksiä</a:t>
            </a:r>
          </a:p>
          <a:p>
            <a:r>
              <a:rPr lang="fi-FI" dirty="0"/>
              <a:t>Kansalaistoimijat hyvin mukana hankkeissa, kunnat voisivat olla enemmänkin hakijoina</a:t>
            </a:r>
          </a:p>
          <a:p>
            <a:r>
              <a:rPr lang="fi-FI" dirty="0"/>
              <a:t>Indikaattoritietojen saaminen maakunnittain tärkeä seurannan kannalta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6534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EU rahastot TEM2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31E1E9"/>
      </a:accent1>
      <a:accent2>
        <a:srgbClr val="D1E371"/>
      </a:accent2>
      <a:accent3>
        <a:srgbClr val="767171"/>
      </a:accent3>
      <a:accent4>
        <a:srgbClr val="BFBFBF"/>
      </a:accent4>
      <a:accent5>
        <a:srgbClr val="98F0F4"/>
      </a:accent5>
      <a:accent6>
        <a:srgbClr val="E8F1B8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_EU-rahastot_TEM_v2.potx" id="{94F9BA5B-60B6-4D69-8675-DA177850F926}" vid="{7163FCC7-62EA-488E-AAC5-CB1F30A6FA9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fb1dc6-d5f2-4f67-b270-210d6bba50ab">
      <Terms xmlns="http://schemas.microsoft.com/office/infopath/2007/PartnerControls"/>
    </lcf76f155ced4ddcb4097134ff3c332f>
    <TaxCatchAll xmlns="a90a8554-5475-4609-9feb-2f02499696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055F0B18DAF943AD369F0DCC79C1EE" ma:contentTypeVersion="18" ma:contentTypeDescription="Luo uusi asiakirja." ma:contentTypeScope="" ma:versionID="35e3a61d9408e061bc80760575f8bbe1">
  <xsd:schema xmlns:xsd="http://www.w3.org/2001/XMLSchema" xmlns:xs="http://www.w3.org/2001/XMLSchema" xmlns:p="http://schemas.microsoft.com/office/2006/metadata/properties" xmlns:ns2="4efb1dc6-d5f2-4f67-b270-210d6bba50ab" xmlns:ns3="983a6ed7-3b14-4ed5-9bd0-999a5c6a4b10" xmlns:ns4="a90a8554-5475-4609-9feb-2f024996965b" targetNamespace="http://schemas.microsoft.com/office/2006/metadata/properties" ma:root="true" ma:fieldsID="d5bdbd8d3591487df128ac31d5c2036d" ns2:_="" ns3:_="" ns4:_="">
    <xsd:import namespace="4efb1dc6-d5f2-4f67-b270-210d6bba50ab"/>
    <xsd:import namespace="983a6ed7-3b14-4ed5-9bd0-999a5c6a4b10"/>
    <xsd:import namespace="a90a8554-5475-4609-9feb-2f02499696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b1dc6-d5f2-4f67-b270-210d6bba5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d2c86073-d20c-4242-97f1-555d656055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a6ed7-3b14-4ed5-9bd0-999a5c6a4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a8554-5475-4609-9feb-2f024996965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5338855-2dba-4ce2-9306-f969fecebfc7}" ma:internalName="TaxCatchAll" ma:showField="CatchAllData" ma:web="983a6ed7-3b14-4ed5-9bd0-999a5c6a4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C6DC9-172E-4DB3-83C9-CD2EED641346}">
  <ds:schemaRefs>
    <ds:schemaRef ds:uri="http://schemas.microsoft.com/office/2006/metadata/properties"/>
    <ds:schemaRef ds:uri="http://schemas.microsoft.com/office/infopath/2007/PartnerControls"/>
    <ds:schemaRef ds:uri="4efb1dc6-d5f2-4f67-b270-210d6bba50ab"/>
    <ds:schemaRef ds:uri="a90a8554-5475-4609-9feb-2f024996965b"/>
  </ds:schemaRefs>
</ds:datastoreItem>
</file>

<file path=customXml/itemProps2.xml><?xml version="1.0" encoding="utf-8"?>
<ds:datastoreItem xmlns:ds="http://schemas.openxmlformats.org/officeDocument/2006/customXml" ds:itemID="{4156178F-2F0D-4534-822C-E0996D7264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9448DF-D06F-44A7-A718-A52CC95B2A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b1dc6-d5f2-4f67-b270-210d6bba50ab"/>
    <ds:schemaRef ds:uri="983a6ed7-3b14-4ed5-9bd0-999a5c6a4b10"/>
    <ds:schemaRef ds:uri="a90a8554-5475-4609-9feb-2f02499696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13419</TotalTime>
  <Words>218</Words>
  <Application>Microsoft Office PowerPoint</Application>
  <PresentationFormat>Laajakuva</PresentationFormat>
  <Paragraphs>50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Inter</vt:lpstr>
      <vt:lpstr>Tahoma</vt:lpstr>
      <vt:lpstr>1_Office-teema</vt:lpstr>
      <vt:lpstr>Custom Design</vt:lpstr>
      <vt:lpstr>Katsaus Etelä-Savon ELY-keskuksen rahoitukseen</vt:lpstr>
      <vt:lpstr>PowerPoint-esitys</vt:lpstr>
      <vt:lpstr>Ohjelma edistää alueiden elinvoimaa, työllisyyttä ja hyvinvointia</vt:lpstr>
      <vt:lpstr>Euroopan sosiaalirahaston hankkeet Itä-Suomessa</vt:lpstr>
      <vt:lpstr>Etelä-Savon ELY-keskuksen myönnetty rahoitus maakunnittain</vt:lpstr>
      <vt:lpstr>ESR+ hankkeiden toteuttajat maakunnittain</vt:lpstr>
      <vt:lpstr>ESR+ hyväksymisprosentit maakunnittain</vt:lpstr>
      <vt:lpstr>EAKR ja JTF rahoituksen kohdentuminen rahoitustyyppeihin</vt:lpstr>
      <vt:lpstr>Huomioita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Vihreän siirtymän rahoitusmahdollisuudet</dc:title>
  <dc:creator>Arpola Tiina (ELY)</dc:creator>
  <cp:lastModifiedBy>Arpola Tiina (ELY)</cp:lastModifiedBy>
  <cp:revision>16</cp:revision>
  <dcterms:created xsi:type="dcterms:W3CDTF">2024-05-06T14:51:45Z</dcterms:created>
  <dcterms:modified xsi:type="dcterms:W3CDTF">2024-08-19T05:13:55Z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0x01010044055F0B18DAF943AD369F0DCC79C1EE</vt:lpwstr>
  </property>
</Properties>
</file>