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3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71" r:id="rId5"/>
    <p:sldMasterId id="2147483696" r:id="rId6"/>
    <p:sldMasterId id="2147483730" r:id="rId7"/>
  </p:sldMasterIdLst>
  <p:notesMasterIdLst>
    <p:notesMasterId r:id="rId20"/>
  </p:notesMasterIdLst>
  <p:sldIdLst>
    <p:sldId id="256" r:id="rId8"/>
    <p:sldId id="740" r:id="rId9"/>
    <p:sldId id="738" r:id="rId10"/>
    <p:sldId id="260" r:id="rId11"/>
    <p:sldId id="263" r:id="rId12"/>
    <p:sldId id="739" r:id="rId13"/>
    <p:sldId id="683" r:id="rId14"/>
    <p:sldId id="271" r:id="rId15"/>
    <p:sldId id="741" r:id="rId16"/>
    <p:sldId id="265" r:id="rId17"/>
    <p:sldId id="742" r:id="rId18"/>
    <p:sldId id="26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4FF4B34-F984-6779-4E2D-2015352396EE}" name="Rautava Suvi (ELY)" initials="R(" userId="S::suvi.rautava@ely-keskus.fi::9fca50e8-2150-4265-a3d8-5ec442457643" providerId="AD"/>
  <p188:author id="{63B16E50-D03C-60D1-4FE4-0DD98744B756}" name="Sonninen Saara (ELY)" initials="SS(" userId="S::saara.sonninen@ely-keskus.fi::a51a4ed0-8670-4401-ae32-0f12e88dd478" providerId="AD"/>
  <p188:author id="{02925FB7-BC7E-C7E7-9DDA-659103B0C6CB}" name="Jaakonaho Miira (ELY)" initials="J(" userId="S::miira.jaakonaho@ely-keskus.fi::7676c74c-22d8-4f73-a58c-c1cab06597c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254CA3"/>
    <a:srgbClr val="74AE26"/>
    <a:srgbClr val="185B95"/>
    <a:srgbClr val="003883"/>
    <a:srgbClr val="429F35"/>
    <a:srgbClr val="D1E371"/>
    <a:srgbClr val="3F48FF"/>
    <a:srgbClr val="6F92DF"/>
    <a:srgbClr val="FFD3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E3FDE45-AF77-4B5C-9715-49D594BDF05E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8FB837D-C827-4EFA-A057-4D05807E0F7C}" styleName="Teematyyli 1 - Korostu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C2FFA5D-87B4-456A-9821-1D502468CF0F}" styleName="Teematyyli 1 - Korostu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64" autoAdjust="0"/>
    <p:restoredTop sz="86385" autoAdjust="0"/>
  </p:normalViewPr>
  <p:slideViewPr>
    <p:cSldViewPr snapToGrid="0">
      <p:cViewPr varScale="1">
        <p:scale>
          <a:sx n="57" d="100"/>
          <a:sy n="57" d="100"/>
        </p:scale>
        <p:origin x="1132" y="52"/>
      </p:cViewPr>
      <p:guideLst/>
    </p:cSldViewPr>
  </p:slideViewPr>
  <p:outlineViewPr>
    <p:cViewPr>
      <p:scale>
        <a:sx n="33" d="100"/>
        <a:sy n="33" d="100"/>
      </p:scale>
      <p:origin x="0" y="-40536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4B766C-D144-4860-8378-C8AED84E14A7}" type="datetimeFigureOut">
              <a:rPr lang="en-GB" smtClean="0"/>
              <a:t>13/08/2024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4FF52D-3802-4A03-8323-AE312A03D6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3960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4FF52D-3802-4A03-8323-AE312A03D6DA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90967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92595"/>
            <a:ext cx="9144000" cy="2387600"/>
          </a:xfrm>
        </p:spPr>
        <p:txBody>
          <a:bodyPr anchor="b"/>
          <a:lstStyle>
            <a:lvl1pPr algn="ctr">
              <a:defRPr sz="7200"/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4" name="Tekstin paikkamerkki 2">
            <a:extLst>
              <a:ext uri="{FF2B5EF4-FFF2-40B4-BE49-F238E27FC236}">
                <a16:creationId xmlns:a16="http://schemas.microsoft.com/office/drawing/2014/main" id="{F5D100CF-BE2E-9D42-9DFA-07F68F907EA1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517107" y="4402697"/>
            <a:ext cx="5157787" cy="823912"/>
          </a:xfrm>
        </p:spPr>
        <p:txBody>
          <a:bodyPr lIns="0" tIns="0" rIns="0" bIns="0" anchor="t" anchorCtr="0">
            <a:normAutofit/>
          </a:bodyPr>
          <a:lstStyle>
            <a:lvl1pPr marL="0" indent="0" algn="ctr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Alaotsikko 2">
            <a:extLst>
              <a:ext uri="{FF2B5EF4-FFF2-40B4-BE49-F238E27FC236}">
                <a16:creationId xmlns:a16="http://schemas.microsoft.com/office/drawing/2014/main" id="{E5FF0748-A3B1-8241-ADBD-A3017D48D4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78207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</p:spTree>
    <p:extLst>
      <p:ext uri="{BB962C8B-B14F-4D97-AF65-F5344CB8AC3E}">
        <p14:creationId xmlns:p14="http://schemas.microsoft.com/office/powerpoint/2010/main" val="2985769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013A0638-FECF-4E12-8249-5A24119A476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12191999" cy="5892304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 noProof="0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1731102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013A0638-FECF-4E12-8249-5A24119A476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9165" y="164591"/>
            <a:ext cx="5806440" cy="5536693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 noProof="0"/>
              <a:t>Lisää kuva napsauttamalla kuvaketta</a:t>
            </a:r>
          </a:p>
        </p:txBody>
      </p:sp>
      <p:sp>
        <p:nvSpPr>
          <p:cNvPr id="6" name="Picture Placeholder 7">
            <a:extLst>
              <a:ext uri="{FF2B5EF4-FFF2-40B4-BE49-F238E27FC236}">
                <a16:creationId xmlns:a16="http://schemas.microsoft.com/office/drawing/2014/main" id="{4A4925B0-A7C3-443B-83E9-526A2BE64B7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04205" y="164591"/>
            <a:ext cx="5806440" cy="5536693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 noProof="0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21170732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an ylätunnist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DC208-0BC6-4780-8569-0CCC5C8BC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0744" y="758762"/>
            <a:ext cx="9431782" cy="2852737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CBEED2-7281-4966-AB72-5E594107A5D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389536" y="4191846"/>
            <a:ext cx="9431782" cy="360000"/>
          </a:xfrm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Click to edit Master text styles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BF2496A5-3E1B-4BA1-B42F-6D9B3BBB989A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1389536" y="4560256"/>
            <a:ext cx="9431782" cy="360000"/>
          </a:xfrm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148274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372" y="365125"/>
            <a:ext cx="10663428" cy="626999"/>
          </a:xfrm>
        </p:spPr>
        <p:txBody>
          <a:bodyPr/>
          <a:lstStyle>
            <a:lvl1pPr>
              <a:defRPr b="0"/>
            </a:lvl1pPr>
          </a:lstStyle>
          <a:p>
            <a:r>
              <a:rPr lang="fi-FI" noProof="0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1058178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51757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isältö kaarevalla kuvalla" userDrawn="1">
  <p:cSld name="Sisältö kaarevalla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587E3A4C-54E7-4182-8680-0F86558127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2350" y="470390"/>
            <a:ext cx="6482227" cy="1119501"/>
          </a:xfrm>
        </p:spPr>
        <p:txBody>
          <a:bodyPr/>
          <a:lstStyle/>
          <a:p>
            <a:r>
              <a:rPr lang="en-GB" err="1"/>
              <a:t>Tekstisivu</a:t>
            </a:r>
            <a:r>
              <a:rPr lang="en-GB"/>
              <a:t> </a:t>
            </a:r>
            <a:r>
              <a:rPr lang="en-GB" err="1"/>
              <a:t>isolla</a:t>
            </a:r>
            <a:r>
              <a:rPr lang="en-GB"/>
              <a:t> </a:t>
            </a:r>
            <a:br>
              <a:rPr lang="en-GB"/>
            </a:br>
            <a:r>
              <a:rPr lang="en-GB" err="1"/>
              <a:t>kaarevalla</a:t>
            </a:r>
            <a:r>
              <a:rPr lang="en-GB"/>
              <a:t> </a:t>
            </a:r>
            <a:r>
              <a:rPr lang="en-GB" err="1"/>
              <a:t>kuvalla</a:t>
            </a:r>
            <a:r>
              <a:rPr lang="en-GB"/>
              <a:t> 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22350" y="1856630"/>
            <a:ext cx="6482227" cy="408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/>
              <a:t>Esityksen tekstisisältö tulee aina tiivistää mahdollisimman lyhyeksi.</a:t>
            </a:r>
            <a:br>
              <a:rPr lang="fi-FI"/>
            </a:br>
            <a:r>
              <a:rPr lang="fi-FI"/>
              <a:t>Käytä laadukkaita kuvia</a:t>
            </a:r>
            <a:br>
              <a:rPr lang="fi-FI"/>
            </a:br>
            <a:r>
              <a:rPr lang="fi-FI"/>
              <a:t>Vältä tiedostokooltaan isoja kuvia, jotta esityksestä ei tule liian raskas.</a:t>
            </a:r>
            <a:br>
              <a:rPr lang="fi-FI"/>
            </a:br>
            <a:r>
              <a:rPr lang="fi-FI"/>
              <a:t>Sivun tulee olla helposti silmäiltävissä ja teksti koon tulee olla luettavissa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9" name="Kuvan paikkamerkki 2">
            <a:extLst>
              <a:ext uri="{FF2B5EF4-FFF2-40B4-BE49-F238E27FC236}">
                <a16:creationId xmlns:a16="http://schemas.microsoft.com/office/drawing/2014/main" id="{46D95DB7-D85C-4651-BD0D-60A1252BAA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idx="13" hasCustomPrompt="1"/>
          </p:nvPr>
        </p:nvSpPr>
        <p:spPr>
          <a:xfrm>
            <a:off x="7603725" y="180000"/>
            <a:ext cx="4409474" cy="6498000"/>
          </a:xfrm>
          <a:custGeom>
            <a:avLst/>
            <a:gdLst>
              <a:gd name="connsiteX0" fmla="*/ 0 w 4408944"/>
              <a:gd name="connsiteY0" fmla="*/ 0 h 6488358"/>
              <a:gd name="connsiteX1" fmla="*/ 4408944 w 4408944"/>
              <a:gd name="connsiteY1" fmla="*/ 0 h 6488358"/>
              <a:gd name="connsiteX2" fmla="*/ 4408944 w 4408944"/>
              <a:gd name="connsiteY2" fmla="*/ 6488358 h 6488358"/>
              <a:gd name="connsiteX3" fmla="*/ 0 w 4408944"/>
              <a:gd name="connsiteY3" fmla="*/ 6488358 h 6488358"/>
              <a:gd name="connsiteX4" fmla="*/ 0 w 4408944"/>
              <a:gd name="connsiteY4" fmla="*/ 0 h 6488358"/>
              <a:gd name="connsiteX0" fmla="*/ 0 w 4408944"/>
              <a:gd name="connsiteY0" fmla="*/ 0 h 6488358"/>
              <a:gd name="connsiteX1" fmla="*/ 4408944 w 4408944"/>
              <a:gd name="connsiteY1" fmla="*/ 0 h 6488358"/>
              <a:gd name="connsiteX2" fmla="*/ 4408944 w 4408944"/>
              <a:gd name="connsiteY2" fmla="*/ 6488358 h 6488358"/>
              <a:gd name="connsiteX3" fmla="*/ 1709367 w 4408944"/>
              <a:gd name="connsiteY3" fmla="*/ 6487088 h 6488358"/>
              <a:gd name="connsiteX4" fmla="*/ 0 w 4408944"/>
              <a:gd name="connsiteY4" fmla="*/ 6488358 h 6488358"/>
              <a:gd name="connsiteX5" fmla="*/ 0 w 4408944"/>
              <a:gd name="connsiteY5" fmla="*/ 0 h 6488358"/>
              <a:gd name="connsiteX0" fmla="*/ 0 w 4408944"/>
              <a:gd name="connsiteY0" fmla="*/ 0 h 6488358"/>
              <a:gd name="connsiteX1" fmla="*/ 4408944 w 4408944"/>
              <a:gd name="connsiteY1" fmla="*/ 0 h 6488358"/>
              <a:gd name="connsiteX2" fmla="*/ 4408944 w 4408944"/>
              <a:gd name="connsiteY2" fmla="*/ 6488358 h 6488358"/>
              <a:gd name="connsiteX3" fmla="*/ 1709367 w 4408944"/>
              <a:gd name="connsiteY3" fmla="*/ 6487088 h 6488358"/>
              <a:gd name="connsiteX4" fmla="*/ 0 w 4408944"/>
              <a:gd name="connsiteY4" fmla="*/ 0 h 6488358"/>
              <a:gd name="connsiteX0" fmla="*/ 0 w 4408944"/>
              <a:gd name="connsiteY0" fmla="*/ 0 h 6488358"/>
              <a:gd name="connsiteX1" fmla="*/ 4408944 w 4408944"/>
              <a:gd name="connsiteY1" fmla="*/ 0 h 6488358"/>
              <a:gd name="connsiteX2" fmla="*/ 4408944 w 4408944"/>
              <a:gd name="connsiteY2" fmla="*/ 6488358 h 6488358"/>
              <a:gd name="connsiteX3" fmla="*/ 1709367 w 4408944"/>
              <a:gd name="connsiteY3" fmla="*/ 6487088 h 6488358"/>
              <a:gd name="connsiteX4" fmla="*/ 991817 w 4408944"/>
              <a:gd name="connsiteY4" fmla="*/ 3753413 h 6488358"/>
              <a:gd name="connsiteX5" fmla="*/ 0 w 4408944"/>
              <a:gd name="connsiteY5" fmla="*/ 0 h 6488358"/>
              <a:gd name="connsiteX0" fmla="*/ 144667 w 4553611"/>
              <a:gd name="connsiteY0" fmla="*/ 0 h 6488358"/>
              <a:gd name="connsiteX1" fmla="*/ 4553611 w 4553611"/>
              <a:gd name="connsiteY1" fmla="*/ 0 h 6488358"/>
              <a:gd name="connsiteX2" fmla="*/ 4553611 w 4553611"/>
              <a:gd name="connsiteY2" fmla="*/ 6488358 h 6488358"/>
              <a:gd name="connsiteX3" fmla="*/ 1854034 w 4553611"/>
              <a:gd name="connsiteY3" fmla="*/ 6487088 h 6488358"/>
              <a:gd name="connsiteX4" fmla="*/ 1136484 w 4553611"/>
              <a:gd name="connsiteY4" fmla="*/ 3753413 h 6488358"/>
              <a:gd name="connsiteX5" fmla="*/ 144667 w 4553611"/>
              <a:gd name="connsiteY5" fmla="*/ 0 h 6488358"/>
              <a:gd name="connsiteX0" fmla="*/ 214805 w 4623749"/>
              <a:gd name="connsiteY0" fmla="*/ 0 h 6488358"/>
              <a:gd name="connsiteX1" fmla="*/ 4623749 w 4623749"/>
              <a:gd name="connsiteY1" fmla="*/ 0 h 6488358"/>
              <a:gd name="connsiteX2" fmla="*/ 4623749 w 4623749"/>
              <a:gd name="connsiteY2" fmla="*/ 6488358 h 6488358"/>
              <a:gd name="connsiteX3" fmla="*/ 1924172 w 4623749"/>
              <a:gd name="connsiteY3" fmla="*/ 6487088 h 6488358"/>
              <a:gd name="connsiteX4" fmla="*/ 641472 w 4623749"/>
              <a:gd name="connsiteY4" fmla="*/ 4051863 h 6488358"/>
              <a:gd name="connsiteX5" fmla="*/ 214805 w 4623749"/>
              <a:gd name="connsiteY5" fmla="*/ 0 h 6488358"/>
              <a:gd name="connsiteX0" fmla="*/ 214805 w 4623749"/>
              <a:gd name="connsiteY0" fmla="*/ 0 h 6488358"/>
              <a:gd name="connsiteX1" fmla="*/ 4623749 w 4623749"/>
              <a:gd name="connsiteY1" fmla="*/ 0 h 6488358"/>
              <a:gd name="connsiteX2" fmla="*/ 4623749 w 4623749"/>
              <a:gd name="connsiteY2" fmla="*/ 6488358 h 6488358"/>
              <a:gd name="connsiteX3" fmla="*/ 1924172 w 4623749"/>
              <a:gd name="connsiteY3" fmla="*/ 6487088 h 6488358"/>
              <a:gd name="connsiteX4" fmla="*/ 641472 w 4623749"/>
              <a:gd name="connsiteY4" fmla="*/ 4051863 h 6488358"/>
              <a:gd name="connsiteX5" fmla="*/ 214805 w 4623749"/>
              <a:gd name="connsiteY5" fmla="*/ 0 h 6488358"/>
              <a:gd name="connsiteX0" fmla="*/ 530 w 4409474"/>
              <a:gd name="connsiteY0" fmla="*/ 0 h 6488358"/>
              <a:gd name="connsiteX1" fmla="*/ 4409474 w 4409474"/>
              <a:gd name="connsiteY1" fmla="*/ 0 h 6488358"/>
              <a:gd name="connsiteX2" fmla="*/ 4409474 w 4409474"/>
              <a:gd name="connsiteY2" fmla="*/ 6488358 h 6488358"/>
              <a:gd name="connsiteX3" fmla="*/ 1709897 w 4409474"/>
              <a:gd name="connsiteY3" fmla="*/ 6487088 h 6488358"/>
              <a:gd name="connsiteX4" fmla="*/ 427197 w 4409474"/>
              <a:gd name="connsiteY4" fmla="*/ 4051863 h 6488358"/>
              <a:gd name="connsiteX5" fmla="*/ 530 w 4409474"/>
              <a:gd name="connsiteY5" fmla="*/ 0 h 6488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09474" h="6488358">
                <a:moveTo>
                  <a:pt x="530" y="0"/>
                </a:moveTo>
                <a:lnTo>
                  <a:pt x="4409474" y="0"/>
                </a:lnTo>
                <a:lnTo>
                  <a:pt x="4409474" y="6488358"/>
                </a:lnTo>
                <a:lnTo>
                  <a:pt x="1709897" y="6487088"/>
                </a:lnTo>
                <a:cubicBezTo>
                  <a:pt x="1168951" y="5999514"/>
                  <a:pt x="712091" y="5133044"/>
                  <a:pt x="427197" y="4051863"/>
                </a:cubicBezTo>
                <a:cubicBezTo>
                  <a:pt x="142303" y="2970682"/>
                  <a:pt x="-10191" y="1358994"/>
                  <a:pt x="53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6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kuva napsauttamalla kuvaketta</a:t>
            </a:r>
            <a:br>
              <a:rPr lang="fi-FI"/>
            </a:br>
            <a:r>
              <a:rPr lang="fi-FI"/>
              <a:t>tai valitsemalla Kameleonin Kuvagalleriasta</a:t>
            </a:r>
            <a:br>
              <a:rPr lang="fi-FI"/>
            </a:br>
            <a:br>
              <a:rPr lang="fi-FI"/>
            </a:br>
            <a:r>
              <a:rPr lang="fi-FI"/>
              <a:t>Voit vaihtaa kuvan Kuvagalleriasta</a:t>
            </a:r>
            <a:br>
              <a:rPr lang="fi-FI"/>
            </a:br>
            <a:r>
              <a:rPr lang="fi-FI"/>
              <a:t>tai poistamalla kuvan ja lisäämällä uuden kuvan napsauttamalla kuvaketta</a:t>
            </a:r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8CBE0249-DC84-4C39-89AB-E97D6F0F84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50" y="6374625"/>
            <a:ext cx="482704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fld id="{03D2D5F4-4871-4469-8343-ED7F6811B37D}" type="slidenum">
              <a:rPr lang="fi-FI" smtClean="0"/>
              <a:pPr algn="l"/>
              <a:t>‹#›</a:t>
            </a:fld>
            <a:endParaRPr lang="fi-FI"/>
          </a:p>
        </p:txBody>
      </p:sp>
      <p:sp>
        <p:nvSpPr>
          <p:cNvPr id="11" name="Päivämäärän paikkamerkki 3">
            <a:extLst>
              <a:ext uri="{FF2B5EF4-FFF2-40B4-BE49-F238E27FC236}">
                <a16:creationId xmlns:a16="http://schemas.microsoft.com/office/drawing/2014/main" id="{71815122-4A8E-4281-87AC-8D44BE6CC0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49661" y="6374625"/>
            <a:ext cx="976847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algn="r"/>
            <a:r>
              <a:rPr lang="fi-FI"/>
              <a:t>24.9.2021   |   </a:t>
            </a:r>
          </a:p>
        </p:txBody>
      </p:sp>
      <p:sp>
        <p:nvSpPr>
          <p:cNvPr id="12" name="Alatunnisteen paikkamerkki 4">
            <a:extLst>
              <a:ext uri="{FF2B5EF4-FFF2-40B4-BE49-F238E27FC236}">
                <a16:creationId xmlns:a16="http://schemas.microsoft.com/office/drawing/2014/main" id="{788FD0A6-21DD-4310-9D7C-EC77DE9DFE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5271" y="6374625"/>
            <a:ext cx="4114800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r>
              <a:rPr lang="fi-FI"/>
              <a:t>Kalevi Pölönen</a:t>
            </a:r>
          </a:p>
        </p:txBody>
      </p:sp>
    </p:spTree>
    <p:extLst>
      <p:ext uri="{BB962C8B-B14F-4D97-AF65-F5344CB8AC3E}">
        <p14:creationId xmlns:p14="http://schemas.microsoft.com/office/powerpoint/2010/main" val="1880085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B50E636-F21B-4129-AFBA-58F2F6EC9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F4B1933-7355-4A87-A0BA-A576B2D060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CC20C138-2D30-4DBE-952D-11F61945FA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960E35C8-008E-4003-931D-921C0C7D4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8EC5C-DDC8-49FF-965D-23AADE4A8015}" type="datetimeFigureOut">
              <a:rPr lang="fi-FI" smtClean="0"/>
              <a:t>13.8.2024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9EB27C4F-9F69-4BE1-B8A4-3A944539B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F38F101-B43C-4D30-9001-8F30CF7C3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81875-8288-4526-9BEB-57D952A988C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58384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92595"/>
            <a:ext cx="9144000" cy="2387600"/>
          </a:xfrm>
        </p:spPr>
        <p:txBody>
          <a:bodyPr anchor="b"/>
          <a:lstStyle>
            <a:lvl1pPr algn="ctr">
              <a:defRPr sz="7200"/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4" name="Tekstin paikkamerkki 2">
            <a:extLst>
              <a:ext uri="{FF2B5EF4-FFF2-40B4-BE49-F238E27FC236}">
                <a16:creationId xmlns:a16="http://schemas.microsoft.com/office/drawing/2014/main" id="{F5D100CF-BE2E-9D42-9DFA-07F68F907EA1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517107" y="4402697"/>
            <a:ext cx="5157787" cy="823912"/>
          </a:xfrm>
        </p:spPr>
        <p:txBody>
          <a:bodyPr lIns="0" tIns="0" rIns="0" bIns="0" anchor="t" anchorCtr="0">
            <a:normAutofit/>
          </a:bodyPr>
          <a:lstStyle>
            <a:lvl1pPr marL="0" indent="0" algn="ctr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Alaotsikko 2">
            <a:extLst>
              <a:ext uri="{FF2B5EF4-FFF2-40B4-BE49-F238E27FC236}">
                <a16:creationId xmlns:a16="http://schemas.microsoft.com/office/drawing/2014/main" id="{E5FF0748-A3B1-8241-ADBD-A3017D48D4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78207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</p:spTree>
    <p:extLst>
      <p:ext uri="{BB962C8B-B14F-4D97-AF65-F5344CB8AC3E}">
        <p14:creationId xmlns:p14="http://schemas.microsoft.com/office/powerpoint/2010/main" val="15235611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Picture Backgrou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7">
            <a:extLst>
              <a:ext uri="{FF2B5EF4-FFF2-40B4-BE49-F238E27FC236}">
                <a16:creationId xmlns:a16="http://schemas.microsoft.com/office/drawing/2014/main" id="{8C8AA788-1511-D443-BE5F-7908AB2BA881}"/>
              </a:ext>
            </a:extLst>
          </p:cNvPr>
          <p:cNvSpPr/>
          <p:nvPr userDrawn="1"/>
        </p:nvSpPr>
        <p:spPr>
          <a:xfrm>
            <a:off x="0" y="-1"/>
            <a:ext cx="12192000" cy="5936347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92595"/>
            <a:ext cx="9144000" cy="2387600"/>
          </a:xfrm>
        </p:spPr>
        <p:txBody>
          <a:bodyPr anchor="b"/>
          <a:lstStyle>
            <a:lvl1pPr algn="ctr">
              <a:defRPr sz="7200"/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442018"/>
            <a:ext cx="9144000" cy="1655762"/>
          </a:xfrm>
        </p:spPr>
        <p:txBody>
          <a:bodyPr/>
          <a:lstStyle>
            <a:lvl1pPr marL="0" indent="0" algn="ctr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</a:p>
        </p:txBody>
      </p:sp>
    </p:spTree>
    <p:extLst>
      <p:ext uri="{BB962C8B-B14F-4D97-AF65-F5344CB8AC3E}">
        <p14:creationId xmlns:p14="http://schemas.microsoft.com/office/powerpoint/2010/main" val="17981672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2000" y="692594"/>
            <a:ext cx="4694400" cy="4784662"/>
          </a:xfrm>
        </p:spPr>
        <p:txBody>
          <a:bodyPr anchor="ctr" anchorCtr="0"/>
          <a:lstStyle>
            <a:lvl1pPr algn="ctr">
              <a:defRPr sz="6000"/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D72FC982-DA0F-4EC6-9E18-B415AECBAB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1"/>
            <a:ext cx="6095999" cy="5892304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 noProof="0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2924570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Picture Backgrou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7">
            <a:extLst>
              <a:ext uri="{FF2B5EF4-FFF2-40B4-BE49-F238E27FC236}">
                <a16:creationId xmlns:a16="http://schemas.microsoft.com/office/drawing/2014/main" id="{8C8AA788-1511-D443-BE5F-7908AB2BA881}"/>
              </a:ext>
            </a:extLst>
          </p:cNvPr>
          <p:cNvSpPr/>
          <p:nvPr userDrawn="1"/>
        </p:nvSpPr>
        <p:spPr>
          <a:xfrm>
            <a:off x="0" y="-1"/>
            <a:ext cx="12192000" cy="5936347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92595"/>
            <a:ext cx="9144000" cy="2387600"/>
          </a:xfrm>
        </p:spPr>
        <p:txBody>
          <a:bodyPr anchor="b"/>
          <a:lstStyle>
            <a:lvl1pPr algn="ctr">
              <a:defRPr sz="7200"/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442018"/>
            <a:ext cx="9144000" cy="1655762"/>
          </a:xfrm>
        </p:spPr>
        <p:txBody>
          <a:bodyPr/>
          <a:lstStyle>
            <a:lvl1pPr marL="0" indent="0" algn="ctr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</a:p>
        </p:txBody>
      </p:sp>
    </p:spTree>
    <p:extLst>
      <p:ext uri="{BB962C8B-B14F-4D97-AF65-F5344CB8AC3E}">
        <p14:creationId xmlns:p14="http://schemas.microsoft.com/office/powerpoint/2010/main" val="41800727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4800369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92808"/>
            <a:ext cx="9360000" cy="3639312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3481670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86786"/>
            <a:ext cx="4889066" cy="3645334"/>
          </a:xfrm>
        </p:spPr>
        <p:txBody>
          <a:bodyPr/>
          <a:lstStyle>
            <a:lvl1pPr>
              <a:lnSpc>
                <a:spcPct val="80000"/>
              </a:lnSpc>
              <a:defRPr sz="2000"/>
            </a:lvl1pPr>
            <a:lvl2pPr>
              <a:lnSpc>
                <a:spcPct val="80000"/>
              </a:lnSpc>
              <a:defRPr sz="1800"/>
            </a:lvl2pPr>
            <a:lvl3pPr>
              <a:lnSpc>
                <a:spcPct val="80000"/>
              </a:lnSpc>
              <a:defRPr sz="1800"/>
            </a:lvl3pPr>
            <a:lvl4pPr>
              <a:lnSpc>
                <a:spcPct val="80000"/>
              </a:lnSpc>
              <a:defRPr sz="1800"/>
            </a:lvl4pPr>
            <a:lvl5pPr>
              <a:lnSpc>
                <a:spcPct val="80000"/>
              </a:lnSpc>
              <a:defRPr sz="1800"/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C60B309-4C5E-46DE-A832-32BA260737F9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30930" y="1886786"/>
            <a:ext cx="4889066" cy="3645334"/>
          </a:xfrm>
        </p:spPr>
        <p:txBody>
          <a:bodyPr/>
          <a:lstStyle>
            <a:lvl1pPr>
              <a:lnSpc>
                <a:spcPct val="80000"/>
              </a:lnSpc>
              <a:defRPr sz="2000"/>
            </a:lvl1pPr>
            <a:lvl2pPr>
              <a:lnSpc>
                <a:spcPct val="80000"/>
              </a:lnSpc>
              <a:defRPr sz="1800"/>
            </a:lvl2pPr>
            <a:lvl3pPr>
              <a:lnSpc>
                <a:spcPct val="80000"/>
              </a:lnSpc>
              <a:defRPr sz="1800"/>
            </a:lvl3pPr>
            <a:lvl4pPr>
              <a:lnSpc>
                <a:spcPct val="80000"/>
              </a:lnSpc>
              <a:defRPr sz="1800"/>
            </a:lvl4pPr>
            <a:lvl5pPr>
              <a:lnSpc>
                <a:spcPct val="80000"/>
              </a:lnSpc>
              <a:defRPr sz="1800"/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3761520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90100"/>
            <a:ext cx="4889066" cy="3342020"/>
          </a:xfrm>
        </p:spPr>
        <p:txBody>
          <a:bodyPr/>
          <a:lstStyle>
            <a:lvl1pPr>
              <a:lnSpc>
                <a:spcPct val="80000"/>
              </a:lnSpc>
              <a:defRPr sz="2000"/>
            </a:lvl1pPr>
            <a:lvl2pPr>
              <a:lnSpc>
                <a:spcPct val="80000"/>
              </a:lnSpc>
              <a:defRPr sz="1800"/>
            </a:lvl2pPr>
            <a:lvl3pPr>
              <a:lnSpc>
                <a:spcPct val="80000"/>
              </a:lnSpc>
              <a:defRPr sz="1800"/>
            </a:lvl3pPr>
            <a:lvl4pPr>
              <a:lnSpc>
                <a:spcPct val="80000"/>
              </a:lnSpc>
              <a:defRPr sz="1800"/>
            </a:lvl4pPr>
            <a:lvl5pPr>
              <a:lnSpc>
                <a:spcPct val="80000"/>
              </a:lnSpc>
              <a:defRPr sz="1800"/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C60B309-4C5E-46DE-A832-32BA260737F9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30930" y="2190100"/>
            <a:ext cx="4889066" cy="3342020"/>
          </a:xfrm>
        </p:spPr>
        <p:txBody>
          <a:bodyPr/>
          <a:lstStyle>
            <a:lvl1pPr>
              <a:lnSpc>
                <a:spcPct val="80000"/>
              </a:lnSpc>
              <a:defRPr sz="2000"/>
            </a:lvl1pPr>
            <a:lvl2pPr>
              <a:lnSpc>
                <a:spcPct val="80000"/>
              </a:lnSpc>
              <a:defRPr sz="1800"/>
            </a:lvl2pPr>
            <a:lvl3pPr>
              <a:lnSpc>
                <a:spcPct val="80000"/>
              </a:lnSpc>
              <a:defRPr sz="1800"/>
            </a:lvl3pPr>
            <a:lvl4pPr>
              <a:lnSpc>
                <a:spcPct val="80000"/>
              </a:lnSpc>
              <a:defRPr sz="1800"/>
            </a:lvl4pPr>
            <a:lvl5pPr>
              <a:lnSpc>
                <a:spcPct val="80000"/>
              </a:lnSpc>
              <a:defRPr sz="1800"/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07F3B56D-9577-4E8F-BADA-CE87085A9970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839789" y="1757429"/>
            <a:ext cx="4887478" cy="361299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8A5A6492-7F8A-40F8-A303-F85F69C9F3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30930" y="1757429"/>
            <a:ext cx="4887478" cy="361299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4855952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889066" cy="1033907"/>
          </a:xfrm>
        </p:spPr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86786"/>
            <a:ext cx="4889066" cy="3645334"/>
          </a:xfrm>
        </p:spPr>
        <p:txBody>
          <a:bodyPr/>
          <a:lstStyle>
            <a:lvl1pPr>
              <a:lnSpc>
                <a:spcPct val="80000"/>
              </a:lnSpc>
              <a:defRPr sz="2000"/>
            </a:lvl1pPr>
            <a:lvl2pPr>
              <a:lnSpc>
                <a:spcPct val="80000"/>
              </a:lnSpc>
              <a:defRPr sz="1800"/>
            </a:lvl2pPr>
            <a:lvl3pPr>
              <a:lnSpc>
                <a:spcPct val="80000"/>
              </a:lnSpc>
              <a:defRPr sz="1800"/>
            </a:lvl3pPr>
            <a:lvl4pPr>
              <a:lnSpc>
                <a:spcPct val="80000"/>
              </a:lnSpc>
              <a:defRPr sz="1800"/>
            </a:lvl4pPr>
            <a:lvl5pPr>
              <a:lnSpc>
                <a:spcPct val="80000"/>
              </a:lnSpc>
              <a:defRPr sz="1800"/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013A0638-FECF-4E12-8249-5A24119A476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1"/>
            <a:ext cx="6095999" cy="5892304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 noProof="0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32748308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889066" cy="1033907"/>
          </a:xfrm>
        </p:spPr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86786"/>
            <a:ext cx="4889066" cy="3645334"/>
          </a:xfrm>
        </p:spPr>
        <p:txBody>
          <a:bodyPr/>
          <a:lstStyle>
            <a:lvl1pPr>
              <a:lnSpc>
                <a:spcPct val="80000"/>
              </a:lnSpc>
              <a:defRPr sz="2000"/>
            </a:lvl1pPr>
            <a:lvl2pPr>
              <a:lnSpc>
                <a:spcPct val="80000"/>
              </a:lnSpc>
              <a:defRPr sz="1800"/>
            </a:lvl2pPr>
            <a:lvl3pPr>
              <a:lnSpc>
                <a:spcPct val="80000"/>
              </a:lnSpc>
              <a:defRPr sz="1800"/>
            </a:lvl3pPr>
            <a:lvl4pPr>
              <a:lnSpc>
                <a:spcPct val="80000"/>
              </a:lnSpc>
              <a:defRPr sz="1800"/>
            </a:lvl4pPr>
            <a:lvl5pPr>
              <a:lnSpc>
                <a:spcPct val="80000"/>
              </a:lnSpc>
              <a:defRPr sz="1800"/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013A0638-FECF-4E12-8249-5A24119A476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45937" y="274319"/>
            <a:ext cx="5591556" cy="2633473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 noProof="0"/>
              <a:t>Lisää kuva napsauttamalla kuvaketta</a:t>
            </a:r>
          </a:p>
        </p:txBody>
      </p:sp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AE8BC2DE-23EE-4F0E-A759-42E68FCA6E7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45937" y="3054095"/>
            <a:ext cx="5591556" cy="2633473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 noProof="0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37546276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013A0638-FECF-4E12-8249-5A24119A476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12191999" cy="5892304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 noProof="0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12633073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013A0638-FECF-4E12-8249-5A24119A476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9165" y="164591"/>
            <a:ext cx="5806440" cy="5536693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 noProof="0"/>
              <a:t>Lisää kuva napsauttamalla kuvaketta</a:t>
            </a:r>
          </a:p>
        </p:txBody>
      </p:sp>
      <p:sp>
        <p:nvSpPr>
          <p:cNvPr id="6" name="Picture Placeholder 7">
            <a:extLst>
              <a:ext uri="{FF2B5EF4-FFF2-40B4-BE49-F238E27FC236}">
                <a16:creationId xmlns:a16="http://schemas.microsoft.com/office/drawing/2014/main" id="{4A4925B0-A7C3-443B-83E9-526A2BE64B7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04205" y="164591"/>
            <a:ext cx="5806440" cy="5536693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 noProof="0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37478123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an ylätunnist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DC208-0BC6-4780-8569-0CCC5C8BC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0744" y="758762"/>
            <a:ext cx="9431782" cy="2852737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CBEED2-7281-4966-AB72-5E594107A5D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389536" y="4191846"/>
            <a:ext cx="9431782" cy="360000"/>
          </a:xfrm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Click to edit Master text styles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BF2496A5-3E1B-4BA1-B42F-6D9B3BBB989A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1389536" y="4560256"/>
            <a:ext cx="9431782" cy="360000"/>
          </a:xfrm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521155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372" y="365125"/>
            <a:ext cx="10663428" cy="626999"/>
          </a:xfrm>
        </p:spPr>
        <p:txBody>
          <a:bodyPr/>
          <a:lstStyle>
            <a:lvl1pPr>
              <a:defRPr b="0"/>
            </a:lvl1pPr>
          </a:lstStyle>
          <a:p>
            <a:r>
              <a:rPr lang="fi-FI" noProof="0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2353665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2000" y="692594"/>
            <a:ext cx="4694400" cy="4784662"/>
          </a:xfrm>
        </p:spPr>
        <p:txBody>
          <a:bodyPr anchor="ctr" anchorCtr="0"/>
          <a:lstStyle>
            <a:lvl1pPr algn="ctr">
              <a:defRPr sz="6000"/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D72FC982-DA0F-4EC6-9E18-B415AECBAB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1"/>
            <a:ext cx="6095999" cy="5892304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 noProof="0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371201775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41159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6">
            <a:extLst>
              <a:ext uri="{FF2B5EF4-FFF2-40B4-BE49-F238E27FC236}">
                <a16:creationId xmlns:a16="http://schemas.microsoft.com/office/drawing/2014/main" id="{AF5ED276-0204-40E6-B3D6-A29A0811A5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3510394"/>
            <a:ext cx="11834341" cy="3159498"/>
          </a:xfrm>
          <a:custGeom>
            <a:avLst/>
            <a:gdLst>
              <a:gd name="T0" fmla="*/ 0 w 32870"/>
              <a:gd name="T1" fmla="*/ 3229 h 8296"/>
              <a:gd name="T2" fmla="*/ 0 w 32870"/>
              <a:gd name="T3" fmla="*/ 8296 h 8296"/>
              <a:gd name="T4" fmla="*/ 16387 w 32870"/>
              <a:gd name="T5" fmla="*/ 4042 h 8296"/>
              <a:gd name="T6" fmla="*/ 32870 w 32870"/>
              <a:gd name="T7" fmla="*/ 4037 h 8296"/>
              <a:gd name="T8" fmla="*/ 32870 w 32870"/>
              <a:gd name="T9" fmla="*/ 0 h 8296"/>
              <a:gd name="T10" fmla="*/ 15744 w 32870"/>
              <a:gd name="T11" fmla="*/ 14 h 8296"/>
              <a:gd name="T12" fmla="*/ 0 w 32870"/>
              <a:gd name="T13" fmla="*/ 3229 h 8296"/>
              <a:gd name="connsiteX0" fmla="*/ 0 w 10000"/>
              <a:gd name="connsiteY0" fmla="*/ 4445 h 10553"/>
              <a:gd name="connsiteX1" fmla="*/ 0 w 10000"/>
              <a:gd name="connsiteY1" fmla="*/ 10553 h 10553"/>
              <a:gd name="connsiteX2" fmla="*/ 4985 w 10000"/>
              <a:gd name="connsiteY2" fmla="*/ 5425 h 10553"/>
              <a:gd name="connsiteX3" fmla="*/ 10000 w 10000"/>
              <a:gd name="connsiteY3" fmla="*/ 5419 h 10553"/>
              <a:gd name="connsiteX4" fmla="*/ 10000 w 10000"/>
              <a:gd name="connsiteY4" fmla="*/ 553 h 10553"/>
              <a:gd name="connsiteX5" fmla="*/ 4601 w 10000"/>
              <a:gd name="connsiteY5" fmla="*/ 0 h 10553"/>
              <a:gd name="connsiteX6" fmla="*/ 0 w 10000"/>
              <a:gd name="connsiteY6" fmla="*/ 4445 h 10553"/>
              <a:gd name="connsiteX0" fmla="*/ 0 w 10000"/>
              <a:gd name="connsiteY0" fmla="*/ 4468 h 10576"/>
              <a:gd name="connsiteX1" fmla="*/ 0 w 10000"/>
              <a:gd name="connsiteY1" fmla="*/ 10576 h 10576"/>
              <a:gd name="connsiteX2" fmla="*/ 4985 w 10000"/>
              <a:gd name="connsiteY2" fmla="*/ 5448 h 10576"/>
              <a:gd name="connsiteX3" fmla="*/ 10000 w 10000"/>
              <a:gd name="connsiteY3" fmla="*/ 5442 h 10576"/>
              <a:gd name="connsiteX4" fmla="*/ 10000 w 10000"/>
              <a:gd name="connsiteY4" fmla="*/ 576 h 10576"/>
              <a:gd name="connsiteX5" fmla="*/ 4601 w 10000"/>
              <a:gd name="connsiteY5" fmla="*/ 23 h 10576"/>
              <a:gd name="connsiteX6" fmla="*/ 0 w 10000"/>
              <a:gd name="connsiteY6" fmla="*/ 4468 h 10576"/>
              <a:gd name="connsiteX0" fmla="*/ 0 w 10000"/>
              <a:gd name="connsiteY0" fmla="*/ 4468 h 10576"/>
              <a:gd name="connsiteX1" fmla="*/ 0 w 10000"/>
              <a:gd name="connsiteY1" fmla="*/ 10576 h 10576"/>
              <a:gd name="connsiteX2" fmla="*/ 4985 w 10000"/>
              <a:gd name="connsiteY2" fmla="*/ 5448 h 10576"/>
              <a:gd name="connsiteX3" fmla="*/ 10000 w 10000"/>
              <a:gd name="connsiteY3" fmla="*/ 5442 h 10576"/>
              <a:gd name="connsiteX4" fmla="*/ 10000 w 10000"/>
              <a:gd name="connsiteY4" fmla="*/ 576 h 10576"/>
              <a:gd name="connsiteX5" fmla="*/ 4601 w 10000"/>
              <a:gd name="connsiteY5" fmla="*/ 23 h 10576"/>
              <a:gd name="connsiteX6" fmla="*/ 0 w 10000"/>
              <a:gd name="connsiteY6" fmla="*/ 4468 h 10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10576">
                <a:moveTo>
                  <a:pt x="0" y="4468"/>
                </a:moveTo>
                <a:lnTo>
                  <a:pt x="0" y="10576"/>
                </a:lnTo>
                <a:cubicBezTo>
                  <a:pt x="1195" y="6090"/>
                  <a:pt x="3644" y="5440"/>
                  <a:pt x="4985" y="5448"/>
                </a:cubicBezTo>
                <a:lnTo>
                  <a:pt x="10000" y="5442"/>
                </a:lnTo>
                <a:lnTo>
                  <a:pt x="10000" y="576"/>
                </a:lnTo>
                <a:cubicBezTo>
                  <a:pt x="7689" y="-155"/>
                  <a:pt x="4944" y="14"/>
                  <a:pt x="4601" y="23"/>
                </a:cubicBezTo>
                <a:cubicBezTo>
                  <a:pt x="2299" y="83"/>
                  <a:pt x="342" y="2596"/>
                  <a:pt x="0" y="4468"/>
                </a:cubicBezTo>
                <a:close/>
              </a:path>
            </a:pathLst>
          </a:custGeom>
          <a:solidFill>
            <a:srgbClr val="5770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2" name="Freeform 7">
            <a:extLst>
              <a:ext uri="{FF2B5EF4-FFF2-40B4-BE49-F238E27FC236}">
                <a16:creationId xmlns:a16="http://schemas.microsoft.com/office/drawing/2014/main" id="{18A66D6D-8F98-4660-A768-97FB85B49E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180000"/>
            <a:ext cx="11834341" cy="4674025"/>
          </a:xfrm>
          <a:custGeom>
            <a:avLst/>
            <a:gdLst>
              <a:gd name="T0" fmla="*/ 0 w 32870"/>
              <a:gd name="T1" fmla="*/ 4209 h 12980"/>
              <a:gd name="T2" fmla="*/ 0 w 32870"/>
              <a:gd name="T3" fmla="*/ 12980 h 12980"/>
              <a:gd name="T4" fmla="*/ 15744 w 32870"/>
              <a:gd name="T5" fmla="*/ 9766 h 12980"/>
              <a:gd name="T6" fmla="*/ 32870 w 32870"/>
              <a:gd name="T7" fmla="*/ 9751 h 12980"/>
              <a:gd name="T8" fmla="*/ 32870 w 32870"/>
              <a:gd name="T9" fmla="*/ 0 h 12980"/>
              <a:gd name="T10" fmla="*/ 11591 w 32870"/>
              <a:gd name="T11" fmla="*/ 0 h 12980"/>
              <a:gd name="T12" fmla="*/ 0 w 32870"/>
              <a:gd name="T13" fmla="*/ 4209 h 129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870" h="12980">
                <a:moveTo>
                  <a:pt x="0" y="4209"/>
                </a:moveTo>
                <a:lnTo>
                  <a:pt x="0" y="12980"/>
                </a:lnTo>
                <a:cubicBezTo>
                  <a:pt x="3166" y="11041"/>
                  <a:pt x="8177" y="9815"/>
                  <a:pt x="15744" y="9766"/>
                </a:cubicBezTo>
                <a:cubicBezTo>
                  <a:pt x="16871" y="9758"/>
                  <a:pt x="24550" y="9754"/>
                  <a:pt x="32870" y="9751"/>
                </a:cubicBezTo>
                <a:lnTo>
                  <a:pt x="32870" y="0"/>
                </a:lnTo>
                <a:lnTo>
                  <a:pt x="11591" y="0"/>
                </a:lnTo>
                <a:cubicBezTo>
                  <a:pt x="10879" y="2578"/>
                  <a:pt x="7831" y="4511"/>
                  <a:pt x="0" y="4209"/>
                </a:cubicBezTo>
                <a:close/>
              </a:path>
            </a:pathLst>
          </a:custGeom>
          <a:solidFill>
            <a:srgbClr val="00388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12948" y="1378395"/>
            <a:ext cx="8193024" cy="1800000"/>
          </a:xfrm>
        </p:spPr>
        <p:txBody>
          <a:bodyPr anchor="ctr" anchorCtr="0"/>
          <a:lstStyle>
            <a:lvl1pPr algn="r">
              <a:lnSpc>
                <a:spcPct val="95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fi-FI"/>
              <a:t>Otsikko, Esityksen aloitussivu </a:t>
            </a:r>
            <a:br>
              <a:rPr lang="fi-FI"/>
            </a:br>
            <a:r>
              <a:rPr lang="fi-FI"/>
              <a:t>– </a:t>
            </a:r>
            <a:r>
              <a:rPr lang="fi-FI" err="1"/>
              <a:t>Arial</a:t>
            </a:r>
            <a:r>
              <a:rPr lang="fi-FI"/>
              <a:t> </a:t>
            </a:r>
            <a:r>
              <a:rPr lang="fi-FI" err="1"/>
              <a:t>Bold</a:t>
            </a:r>
            <a:br>
              <a:rPr lang="fi-FI"/>
            </a:br>
            <a:r>
              <a:rPr lang="fi-FI" err="1"/>
              <a:t>max</a:t>
            </a:r>
            <a:r>
              <a:rPr lang="fi-FI"/>
              <a:t>. kolme riviä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3C471F-8838-4C25-8EB0-AD6B71B38A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35458" y="5732590"/>
            <a:ext cx="7060949" cy="642035"/>
          </a:xfrm>
        </p:spPr>
        <p:txBody>
          <a:bodyPr/>
          <a:lstStyle>
            <a:lvl1pPr marL="0" indent="0" algn="r">
              <a:lnSpc>
                <a:spcPct val="110000"/>
              </a:lnSpc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pic>
        <p:nvPicPr>
          <p:cNvPr id="10" name="Kuva 9" descr="Elinkeino-, liikenne- ja ympäristökeskus logo">
            <a:extLst>
              <a:ext uri="{FF2B5EF4-FFF2-40B4-BE49-F238E27FC236}">
                <a16:creationId xmlns:a16="http://schemas.microsoft.com/office/drawing/2014/main" id="{BCDB66CB-32B3-4919-96E8-5955B8D699E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897" y="453334"/>
            <a:ext cx="2538989" cy="652273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B88DF8E-5E02-40AB-90C4-DE45B779F0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14879" y="5732590"/>
            <a:ext cx="1242000" cy="642035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fi-FI" sz="1600" smtClean="0">
                <a:solidFill>
                  <a:schemeClr val="tx2"/>
                </a:solidFill>
              </a:defRPr>
            </a:lvl1pPr>
          </a:lstStyle>
          <a:p>
            <a:pPr algn="r">
              <a:lnSpc>
                <a:spcPct val="110000"/>
              </a:lnSpc>
              <a:buClr>
                <a:schemeClr val="tx2"/>
              </a:buClr>
            </a:pPr>
            <a:r>
              <a:rPr lang="fi-FI"/>
              <a:t>24.9.2021</a:t>
            </a:r>
            <a:endParaRPr lang="fi-FI" sz="1600">
              <a:solidFill>
                <a:schemeClr val="tx2"/>
              </a:solidFill>
            </a:endParaRP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E79E75F-9A0D-4860-913E-C4C401DAD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28116" y="5455057"/>
            <a:ext cx="4114800" cy="204601"/>
          </a:xfrm>
        </p:spPr>
        <p:txBody>
          <a:bodyPr/>
          <a:lstStyle>
            <a:lvl1pPr algn="r">
              <a:defRPr lang="fi-FI" sz="16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i-FI"/>
              <a:t>Kalevi Pölönen</a:t>
            </a:r>
            <a:endParaRPr lang="fi-FI" sz="1600" kern="120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8636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2" type="title" preserve="1">
  <p:cSld name="Otsikko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2">
            <a:extLst>
              <a:ext uri="{FF2B5EF4-FFF2-40B4-BE49-F238E27FC236}">
                <a16:creationId xmlns:a16="http://schemas.microsoft.com/office/drawing/2014/main" id="{05F8CEAE-2B96-485D-B411-8B7C510B05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3939871"/>
            <a:ext cx="11834341" cy="2720456"/>
          </a:xfrm>
          <a:custGeom>
            <a:avLst/>
            <a:gdLst>
              <a:gd name="T0" fmla="*/ 0 w 32870"/>
              <a:gd name="T1" fmla="*/ 2226 h 7380"/>
              <a:gd name="T2" fmla="*/ 0 w 32870"/>
              <a:gd name="T3" fmla="*/ 7380 h 7380"/>
              <a:gd name="T4" fmla="*/ 14422 w 32870"/>
              <a:gd name="T5" fmla="*/ 4565 h 7380"/>
              <a:gd name="T6" fmla="*/ 32870 w 32870"/>
              <a:gd name="T7" fmla="*/ 4560 h 7380"/>
              <a:gd name="T8" fmla="*/ 32870 w 32870"/>
              <a:gd name="T9" fmla="*/ 0 h 7380"/>
              <a:gd name="T10" fmla="*/ 13779 w 32870"/>
              <a:gd name="T11" fmla="*/ 16 h 7380"/>
              <a:gd name="T12" fmla="*/ 0 w 32870"/>
              <a:gd name="T13" fmla="*/ 2226 h 73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870" h="7380">
                <a:moveTo>
                  <a:pt x="0" y="2226"/>
                </a:moveTo>
                <a:lnTo>
                  <a:pt x="0" y="7380"/>
                </a:lnTo>
                <a:cubicBezTo>
                  <a:pt x="4241" y="4951"/>
                  <a:pt x="10659" y="4560"/>
                  <a:pt x="14422" y="4565"/>
                </a:cubicBezTo>
                <a:cubicBezTo>
                  <a:pt x="15294" y="4566"/>
                  <a:pt x="23963" y="4563"/>
                  <a:pt x="32870" y="4560"/>
                </a:cubicBezTo>
                <a:lnTo>
                  <a:pt x="32870" y="0"/>
                </a:lnTo>
                <a:cubicBezTo>
                  <a:pt x="23927" y="3"/>
                  <a:pt x="15112" y="8"/>
                  <a:pt x="13779" y="16"/>
                </a:cubicBezTo>
                <a:cubicBezTo>
                  <a:pt x="7620" y="56"/>
                  <a:pt x="3156" y="876"/>
                  <a:pt x="0" y="2226"/>
                </a:cubicBezTo>
                <a:close/>
              </a:path>
            </a:pathLst>
          </a:custGeom>
          <a:solidFill>
            <a:srgbClr val="5770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1" name="Freeform 13">
            <a:extLst>
              <a:ext uri="{FF2B5EF4-FFF2-40B4-BE49-F238E27FC236}">
                <a16:creationId xmlns:a16="http://schemas.microsoft.com/office/drawing/2014/main" id="{E1153FAC-44DF-431E-A26D-60482F4267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180000"/>
            <a:ext cx="11834341" cy="4632577"/>
          </a:xfrm>
          <a:custGeom>
            <a:avLst/>
            <a:gdLst>
              <a:gd name="T0" fmla="*/ 32870 w 32870"/>
              <a:gd name="T1" fmla="*/ 11160 h 12864"/>
              <a:gd name="T2" fmla="*/ 32870 w 32870"/>
              <a:gd name="T3" fmla="*/ 0 h 12864"/>
              <a:gd name="T4" fmla="*/ 11591 w 32870"/>
              <a:gd name="T5" fmla="*/ 0 h 12864"/>
              <a:gd name="T6" fmla="*/ 0 w 32870"/>
              <a:gd name="T7" fmla="*/ 4209 h 12864"/>
              <a:gd name="T8" fmla="*/ 0 w 32870"/>
              <a:gd name="T9" fmla="*/ 12864 h 12864"/>
              <a:gd name="T10" fmla="*/ 13779 w 32870"/>
              <a:gd name="T11" fmla="*/ 10654 h 12864"/>
              <a:gd name="T12" fmla="*/ 32870 w 32870"/>
              <a:gd name="T13" fmla="*/ 10638 h 12864"/>
              <a:gd name="T14" fmla="*/ 32870 w 32870"/>
              <a:gd name="T15" fmla="*/ 11160 h 128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2870" h="12864">
                <a:moveTo>
                  <a:pt x="32870" y="11160"/>
                </a:moveTo>
                <a:lnTo>
                  <a:pt x="32870" y="0"/>
                </a:lnTo>
                <a:lnTo>
                  <a:pt x="11591" y="0"/>
                </a:lnTo>
                <a:cubicBezTo>
                  <a:pt x="10879" y="2578"/>
                  <a:pt x="7831" y="4511"/>
                  <a:pt x="0" y="4209"/>
                </a:cubicBezTo>
                <a:lnTo>
                  <a:pt x="0" y="12864"/>
                </a:lnTo>
                <a:cubicBezTo>
                  <a:pt x="3156" y="11514"/>
                  <a:pt x="7620" y="10694"/>
                  <a:pt x="13779" y="10654"/>
                </a:cubicBezTo>
                <a:cubicBezTo>
                  <a:pt x="15112" y="10646"/>
                  <a:pt x="23927" y="10641"/>
                  <a:pt x="32870" y="10638"/>
                </a:cubicBezTo>
                <a:lnTo>
                  <a:pt x="32870" y="11160"/>
                </a:lnTo>
                <a:close/>
              </a:path>
            </a:pathLst>
          </a:custGeom>
          <a:solidFill>
            <a:srgbClr val="00388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12948" y="1720931"/>
            <a:ext cx="8193024" cy="1800000"/>
          </a:xfrm>
        </p:spPr>
        <p:txBody>
          <a:bodyPr anchor="ctr" anchorCtr="0"/>
          <a:lstStyle>
            <a:lvl1pPr algn="r">
              <a:lnSpc>
                <a:spcPct val="95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fi-FI"/>
              <a:t>Otsikko, Esityksen aloitussivu </a:t>
            </a:r>
            <a:br>
              <a:rPr lang="fi-FI"/>
            </a:br>
            <a:r>
              <a:rPr lang="fi-FI"/>
              <a:t>– </a:t>
            </a:r>
            <a:r>
              <a:rPr lang="fi-FI" err="1"/>
              <a:t>Arial</a:t>
            </a:r>
            <a:r>
              <a:rPr lang="fi-FI"/>
              <a:t> </a:t>
            </a:r>
            <a:r>
              <a:rPr lang="fi-FI" err="1"/>
              <a:t>Bold</a:t>
            </a:r>
            <a:br>
              <a:rPr lang="fi-FI"/>
            </a:br>
            <a:r>
              <a:rPr lang="fi-FI" err="1"/>
              <a:t>max</a:t>
            </a:r>
            <a:r>
              <a:rPr lang="fi-FI"/>
              <a:t>. kolme riviä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3C471F-8838-4C25-8EB0-AD6B71B38A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35458" y="4737495"/>
            <a:ext cx="7068698" cy="642035"/>
          </a:xfrm>
        </p:spPr>
        <p:txBody>
          <a:bodyPr anchor="t" anchorCtr="0"/>
          <a:lstStyle>
            <a:lvl1pPr marL="0" indent="0" algn="r">
              <a:lnSpc>
                <a:spcPct val="11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pic>
        <p:nvPicPr>
          <p:cNvPr id="10" name="Kuva 9" descr="Elinkeino-, liikenne- ja ympäristökeskus logo">
            <a:extLst>
              <a:ext uri="{FF2B5EF4-FFF2-40B4-BE49-F238E27FC236}">
                <a16:creationId xmlns:a16="http://schemas.microsoft.com/office/drawing/2014/main" id="{BCDB66CB-32B3-4919-96E8-5955B8D699E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897" y="453334"/>
            <a:ext cx="2538989" cy="652273"/>
          </a:xfrm>
          <a:prstGeom prst="rect">
            <a:avLst/>
          </a:prstGeom>
        </p:spPr>
      </p:pic>
      <p:sp>
        <p:nvSpPr>
          <p:cNvPr id="14" name="Päivämäärän paikkamerkki 3">
            <a:extLst>
              <a:ext uri="{FF2B5EF4-FFF2-40B4-BE49-F238E27FC236}">
                <a16:creationId xmlns:a16="http://schemas.microsoft.com/office/drawing/2014/main" id="{39075F1A-02C4-4735-B1E3-C64DC67FE1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04156" y="4737495"/>
            <a:ext cx="1240109" cy="642035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fi-FI" sz="1600" smtClean="0">
                <a:solidFill>
                  <a:schemeClr val="bg1"/>
                </a:solidFill>
              </a:defRPr>
            </a:lvl1pPr>
          </a:lstStyle>
          <a:p>
            <a:pPr algn="r">
              <a:lnSpc>
                <a:spcPct val="110000"/>
              </a:lnSpc>
              <a:buClr>
                <a:schemeClr val="tx2"/>
              </a:buClr>
            </a:pPr>
            <a:r>
              <a:rPr lang="fi-FI"/>
              <a:t>24.9.2021</a:t>
            </a:r>
            <a:endParaRPr lang="fi-FI" sz="1600">
              <a:solidFill>
                <a:schemeClr val="bg1"/>
              </a:solidFill>
            </a:endParaRPr>
          </a:p>
        </p:txBody>
      </p:sp>
      <p:sp>
        <p:nvSpPr>
          <p:cNvPr id="15" name="Alatunnisteen paikkamerkki 4">
            <a:extLst>
              <a:ext uri="{FF2B5EF4-FFF2-40B4-BE49-F238E27FC236}">
                <a16:creationId xmlns:a16="http://schemas.microsoft.com/office/drawing/2014/main" id="{6BD6B811-C650-4A18-9C6D-CB0DEFCA7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91172" y="4459962"/>
            <a:ext cx="4114800" cy="204601"/>
          </a:xfrm>
        </p:spPr>
        <p:txBody>
          <a:bodyPr vert="horz" lIns="0" tIns="0" rIns="0" bIns="0" rtlCol="0" anchor="t" anchorCtr="0">
            <a:noAutofit/>
          </a:bodyPr>
          <a:lstStyle>
            <a:lvl1pPr algn="r">
              <a:defRPr lang="fi-FI" sz="1600" dirty="0" smtClean="0">
                <a:solidFill>
                  <a:schemeClr val="bg1"/>
                </a:solidFill>
              </a:defRPr>
            </a:lvl1pPr>
          </a:lstStyle>
          <a:p>
            <a:pPr>
              <a:lnSpc>
                <a:spcPct val="110000"/>
              </a:lnSpc>
              <a:buClr>
                <a:schemeClr val="tx2"/>
              </a:buClr>
            </a:pPr>
            <a:r>
              <a:rPr lang="fi-FI"/>
              <a:t>Kalevi Pölönen</a:t>
            </a:r>
            <a:endParaRPr lang="fi-FI" sz="16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231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3" preserve="1" userDrawn="1">
  <p:cSld name="Otsikko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>
            <a:extLst>
              <a:ext uri="{FF2B5EF4-FFF2-40B4-BE49-F238E27FC236}">
                <a16:creationId xmlns:a16="http://schemas.microsoft.com/office/drawing/2014/main" id="{19E26A5B-0527-2A40-8198-D97AB2849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0" y="180000"/>
            <a:ext cx="11834343" cy="5653369"/>
          </a:xfrm>
          <a:custGeom>
            <a:avLst/>
            <a:gdLst>
              <a:gd name="connsiteX0" fmla="*/ 4173164 w 11834343"/>
              <a:gd name="connsiteY0" fmla="*/ 0 h 5653369"/>
              <a:gd name="connsiteX1" fmla="*/ 11834343 w 11834343"/>
              <a:gd name="connsiteY1" fmla="*/ 0 h 5653369"/>
              <a:gd name="connsiteX2" fmla="*/ 11834343 w 11834343"/>
              <a:gd name="connsiteY2" fmla="*/ 613369 h 5653369"/>
              <a:gd name="connsiteX3" fmla="*/ 11834343 w 11834343"/>
              <a:gd name="connsiteY3" fmla="*/ 3830951 h 5653369"/>
              <a:gd name="connsiteX4" fmla="*/ 11834343 w 11834343"/>
              <a:gd name="connsiteY4" fmla="*/ 4781242 h 5653369"/>
              <a:gd name="connsiteX5" fmla="*/ 2 w 11834343"/>
              <a:gd name="connsiteY5" fmla="*/ 5653369 h 5653369"/>
              <a:gd name="connsiteX6" fmla="*/ 2 w 11834343"/>
              <a:gd name="connsiteY6" fmla="*/ 4632577 h 5653369"/>
              <a:gd name="connsiteX7" fmla="*/ 2 w 11834343"/>
              <a:gd name="connsiteY7" fmla="*/ 2262418 h 5653369"/>
              <a:gd name="connsiteX8" fmla="*/ 2 w 11834343"/>
              <a:gd name="connsiteY8" fmla="*/ 1515743 h 5653369"/>
              <a:gd name="connsiteX9" fmla="*/ 4173164 w 11834343"/>
              <a:gd name="connsiteY9" fmla="*/ 0 h 5653369"/>
              <a:gd name="connsiteX0" fmla="*/ 4173164 w 11834343"/>
              <a:gd name="connsiteY0" fmla="*/ 0 h 5653369"/>
              <a:gd name="connsiteX1" fmla="*/ 11834343 w 11834343"/>
              <a:gd name="connsiteY1" fmla="*/ 0 h 5653369"/>
              <a:gd name="connsiteX2" fmla="*/ 11834343 w 11834343"/>
              <a:gd name="connsiteY2" fmla="*/ 613369 h 5653369"/>
              <a:gd name="connsiteX3" fmla="*/ 11834343 w 11834343"/>
              <a:gd name="connsiteY3" fmla="*/ 3830951 h 5653369"/>
              <a:gd name="connsiteX4" fmla="*/ 11834343 w 11834343"/>
              <a:gd name="connsiteY4" fmla="*/ 4781242 h 5653369"/>
              <a:gd name="connsiteX5" fmla="*/ 2 w 11834343"/>
              <a:gd name="connsiteY5" fmla="*/ 5653369 h 5653369"/>
              <a:gd name="connsiteX6" fmla="*/ 2 w 11834343"/>
              <a:gd name="connsiteY6" fmla="*/ 2262418 h 5653369"/>
              <a:gd name="connsiteX7" fmla="*/ 2 w 11834343"/>
              <a:gd name="connsiteY7" fmla="*/ 1515743 h 5653369"/>
              <a:gd name="connsiteX8" fmla="*/ 4173164 w 11834343"/>
              <a:gd name="connsiteY8" fmla="*/ 0 h 5653369"/>
              <a:gd name="connsiteX0" fmla="*/ 4173164 w 11834343"/>
              <a:gd name="connsiteY0" fmla="*/ 0 h 5653369"/>
              <a:gd name="connsiteX1" fmla="*/ 11834343 w 11834343"/>
              <a:gd name="connsiteY1" fmla="*/ 0 h 5653369"/>
              <a:gd name="connsiteX2" fmla="*/ 11834343 w 11834343"/>
              <a:gd name="connsiteY2" fmla="*/ 613369 h 5653369"/>
              <a:gd name="connsiteX3" fmla="*/ 11834343 w 11834343"/>
              <a:gd name="connsiteY3" fmla="*/ 3830951 h 5653369"/>
              <a:gd name="connsiteX4" fmla="*/ 11834343 w 11834343"/>
              <a:gd name="connsiteY4" fmla="*/ 4781242 h 5653369"/>
              <a:gd name="connsiteX5" fmla="*/ 2 w 11834343"/>
              <a:gd name="connsiteY5" fmla="*/ 5653369 h 5653369"/>
              <a:gd name="connsiteX6" fmla="*/ 2 w 11834343"/>
              <a:gd name="connsiteY6" fmla="*/ 1515743 h 5653369"/>
              <a:gd name="connsiteX7" fmla="*/ 4173164 w 11834343"/>
              <a:gd name="connsiteY7" fmla="*/ 0 h 5653369"/>
              <a:gd name="connsiteX0" fmla="*/ 4173164 w 11834343"/>
              <a:gd name="connsiteY0" fmla="*/ 0 h 5653369"/>
              <a:gd name="connsiteX1" fmla="*/ 11834343 w 11834343"/>
              <a:gd name="connsiteY1" fmla="*/ 0 h 5653369"/>
              <a:gd name="connsiteX2" fmla="*/ 11834343 w 11834343"/>
              <a:gd name="connsiteY2" fmla="*/ 613369 h 5653369"/>
              <a:gd name="connsiteX3" fmla="*/ 11834343 w 11834343"/>
              <a:gd name="connsiteY3" fmla="*/ 4781242 h 5653369"/>
              <a:gd name="connsiteX4" fmla="*/ 2 w 11834343"/>
              <a:gd name="connsiteY4" fmla="*/ 5653369 h 5653369"/>
              <a:gd name="connsiteX5" fmla="*/ 2 w 11834343"/>
              <a:gd name="connsiteY5" fmla="*/ 1515743 h 5653369"/>
              <a:gd name="connsiteX6" fmla="*/ 4173164 w 11834343"/>
              <a:gd name="connsiteY6" fmla="*/ 0 h 5653369"/>
              <a:gd name="connsiteX0" fmla="*/ 4173164 w 11834343"/>
              <a:gd name="connsiteY0" fmla="*/ 0 h 5653369"/>
              <a:gd name="connsiteX1" fmla="*/ 11834343 w 11834343"/>
              <a:gd name="connsiteY1" fmla="*/ 0 h 5653369"/>
              <a:gd name="connsiteX2" fmla="*/ 11834343 w 11834343"/>
              <a:gd name="connsiteY2" fmla="*/ 4781242 h 5653369"/>
              <a:gd name="connsiteX3" fmla="*/ 2 w 11834343"/>
              <a:gd name="connsiteY3" fmla="*/ 5653369 h 5653369"/>
              <a:gd name="connsiteX4" fmla="*/ 2 w 11834343"/>
              <a:gd name="connsiteY4" fmla="*/ 1515743 h 5653369"/>
              <a:gd name="connsiteX5" fmla="*/ 4173164 w 11834343"/>
              <a:gd name="connsiteY5" fmla="*/ 0 h 5653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834343" h="5653369">
                <a:moveTo>
                  <a:pt x="4173164" y="0"/>
                </a:moveTo>
                <a:lnTo>
                  <a:pt x="11834343" y="0"/>
                </a:lnTo>
                <a:lnTo>
                  <a:pt x="11834343" y="4781242"/>
                </a:lnTo>
                <a:cubicBezTo>
                  <a:pt x="11819942" y="4767138"/>
                  <a:pt x="-5758" y="5651802"/>
                  <a:pt x="2" y="5653369"/>
                </a:cubicBezTo>
                <a:lnTo>
                  <a:pt x="2" y="1515743"/>
                </a:lnTo>
                <a:cubicBezTo>
                  <a:pt x="2819434" y="1624499"/>
                  <a:pt x="3916820" y="928388"/>
                  <a:pt x="4173164" y="0"/>
                </a:cubicBezTo>
                <a:close/>
              </a:path>
            </a:pathLst>
          </a:custGeom>
          <a:solidFill>
            <a:srgbClr val="00388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fi-FI"/>
          </a:p>
        </p:txBody>
      </p:sp>
      <p:sp>
        <p:nvSpPr>
          <p:cNvPr id="13" name="Kuvan paikkamerkki 2">
            <a:extLst>
              <a:ext uri="{FF2B5EF4-FFF2-40B4-BE49-F238E27FC236}">
                <a16:creationId xmlns:a16="http://schemas.microsoft.com/office/drawing/2014/main" id="{BFBF6B36-2C5D-4C96-B600-824137F550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178858" y="3996390"/>
            <a:ext cx="11834341" cy="2681610"/>
          </a:xfrm>
          <a:custGeom>
            <a:avLst/>
            <a:gdLst>
              <a:gd name="connsiteX0" fmla="*/ 0 w 11834341"/>
              <a:gd name="connsiteY0" fmla="*/ 0 h 2987423"/>
              <a:gd name="connsiteX1" fmla="*/ 11834341 w 11834341"/>
              <a:gd name="connsiteY1" fmla="*/ 0 h 2987423"/>
              <a:gd name="connsiteX2" fmla="*/ 11834341 w 11834341"/>
              <a:gd name="connsiteY2" fmla="*/ 2987423 h 2987423"/>
              <a:gd name="connsiteX3" fmla="*/ 0 w 11834341"/>
              <a:gd name="connsiteY3" fmla="*/ 2987423 h 2987423"/>
              <a:gd name="connsiteX4" fmla="*/ 0 w 11834341"/>
              <a:gd name="connsiteY4" fmla="*/ 0 h 2987423"/>
              <a:gd name="connsiteX0" fmla="*/ 9467 w 11843808"/>
              <a:gd name="connsiteY0" fmla="*/ 0 h 2987423"/>
              <a:gd name="connsiteX1" fmla="*/ 11843808 w 11843808"/>
              <a:gd name="connsiteY1" fmla="*/ 0 h 2987423"/>
              <a:gd name="connsiteX2" fmla="*/ 11843808 w 11843808"/>
              <a:gd name="connsiteY2" fmla="*/ 2987423 h 2987423"/>
              <a:gd name="connsiteX3" fmla="*/ 9467 w 11843808"/>
              <a:gd name="connsiteY3" fmla="*/ 2987423 h 2987423"/>
              <a:gd name="connsiteX4" fmla="*/ 0 w 11843808"/>
              <a:gd name="connsiteY4" fmla="*/ 1159280 h 2987423"/>
              <a:gd name="connsiteX5" fmla="*/ 9467 w 11843808"/>
              <a:gd name="connsiteY5" fmla="*/ 0 h 2987423"/>
              <a:gd name="connsiteX0" fmla="*/ 9467 w 11843808"/>
              <a:gd name="connsiteY0" fmla="*/ 2008 h 2989431"/>
              <a:gd name="connsiteX1" fmla="*/ 5925312 w 11843808"/>
              <a:gd name="connsiteY1" fmla="*/ 0 h 2989431"/>
              <a:gd name="connsiteX2" fmla="*/ 11843808 w 11843808"/>
              <a:gd name="connsiteY2" fmla="*/ 2008 h 2989431"/>
              <a:gd name="connsiteX3" fmla="*/ 11843808 w 11843808"/>
              <a:gd name="connsiteY3" fmla="*/ 2989431 h 2989431"/>
              <a:gd name="connsiteX4" fmla="*/ 9467 w 11843808"/>
              <a:gd name="connsiteY4" fmla="*/ 2989431 h 2989431"/>
              <a:gd name="connsiteX5" fmla="*/ 0 w 11843808"/>
              <a:gd name="connsiteY5" fmla="*/ 1161288 h 2989431"/>
              <a:gd name="connsiteX6" fmla="*/ 9467 w 11843808"/>
              <a:gd name="connsiteY6" fmla="*/ 2008 h 2989431"/>
              <a:gd name="connsiteX0" fmla="*/ 650 w 11834991"/>
              <a:gd name="connsiteY0" fmla="*/ 2008 h 2989431"/>
              <a:gd name="connsiteX1" fmla="*/ 5916495 w 11834991"/>
              <a:gd name="connsiteY1" fmla="*/ 0 h 2989431"/>
              <a:gd name="connsiteX2" fmla="*/ 11834991 w 11834991"/>
              <a:gd name="connsiteY2" fmla="*/ 2008 h 2989431"/>
              <a:gd name="connsiteX3" fmla="*/ 11834991 w 11834991"/>
              <a:gd name="connsiteY3" fmla="*/ 2989431 h 2989431"/>
              <a:gd name="connsiteX4" fmla="*/ 650 w 11834991"/>
              <a:gd name="connsiteY4" fmla="*/ 2989431 h 2989431"/>
              <a:gd name="connsiteX5" fmla="*/ 3883 w 11834991"/>
              <a:gd name="connsiteY5" fmla="*/ 1164463 h 2989431"/>
              <a:gd name="connsiteX6" fmla="*/ 650 w 11834991"/>
              <a:gd name="connsiteY6" fmla="*/ 2008 h 2989431"/>
              <a:gd name="connsiteX0" fmla="*/ 3883 w 11834991"/>
              <a:gd name="connsiteY0" fmla="*/ 1164463 h 2989431"/>
              <a:gd name="connsiteX1" fmla="*/ 5916495 w 11834991"/>
              <a:gd name="connsiteY1" fmla="*/ 0 h 2989431"/>
              <a:gd name="connsiteX2" fmla="*/ 11834991 w 11834991"/>
              <a:gd name="connsiteY2" fmla="*/ 2008 h 2989431"/>
              <a:gd name="connsiteX3" fmla="*/ 11834991 w 11834991"/>
              <a:gd name="connsiteY3" fmla="*/ 2989431 h 2989431"/>
              <a:gd name="connsiteX4" fmla="*/ 650 w 11834991"/>
              <a:gd name="connsiteY4" fmla="*/ 2989431 h 2989431"/>
              <a:gd name="connsiteX5" fmla="*/ 3883 w 11834991"/>
              <a:gd name="connsiteY5" fmla="*/ 1164463 h 2989431"/>
              <a:gd name="connsiteX0" fmla="*/ 3883 w 11834991"/>
              <a:gd name="connsiteY0" fmla="*/ 1164463 h 2989431"/>
              <a:gd name="connsiteX1" fmla="*/ 5916495 w 11834991"/>
              <a:gd name="connsiteY1" fmla="*/ 0 h 2989431"/>
              <a:gd name="connsiteX2" fmla="*/ 11834991 w 11834991"/>
              <a:gd name="connsiteY2" fmla="*/ 2008 h 2989431"/>
              <a:gd name="connsiteX3" fmla="*/ 11834991 w 11834991"/>
              <a:gd name="connsiteY3" fmla="*/ 2989431 h 2989431"/>
              <a:gd name="connsiteX4" fmla="*/ 650 w 11834991"/>
              <a:gd name="connsiteY4" fmla="*/ 2989431 h 2989431"/>
              <a:gd name="connsiteX5" fmla="*/ 3883 w 11834991"/>
              <a:gd name="connsiteY5" fmla="*/ 1164463 h 2989431"/>
              <a:gd name="connsiteX0" fmla="*/ 3883 w 11834991"/>
              <a:gd name="connsiteY0" fmla="*/ 1164732 h 2989700"/>
              <a:gd name="connsiteX1" fmla="*/ 5916495 w 11834991"/>
              <a:gd name="connsiteY1" fmla="*/ 269 h 2989700"/>
              <a:gd name="connsiteX2" fmla="*/ 11834991 w 11834991"/>
              <a:gd name="connsiteY2" fmla="*/ 2277 h 2989700"/>
              <a:gd name="connsiteX3" fmla="*/ 11834991 w 11834991"/>
              <a:gd name="connsiteY3" fmla="*/ 2989700 h 2989700"/>
              <a:gd name="connsiteX4" fmla="*/ 650 w 11834991"/>
              <a:gd name="connsiteY4" fmla="*/ 2989700 h 2989700"/>
              <a:gd name="connsiteX5" fmla="*/ 3883 w 11834991"/>
              <a:gd name="connsiteY5" fmla="*/ 1164732 h 2989700"/>
              <a:gd name="connsiteX0" fmla="*/ 3883 w 11834991"/>
              <a:gd name="connsiteY0" fmla="*/ 1164463 h 2989431"/>
              <a:gd name="connsiteX1" fmla="*/ 1805336 w 11834991"/>
              <a:gd name="connsiteY1" fmla="*/ 525357 h 2989431"/>
              <a:gd name="connsiteX2" fmla="*/ 5916495 w 11834991"/>
              <a:gd name="connsiteY2" fmla="*/ 0 h 2989431"/>
              <a:gd name="connsiteX3" fmla="*/ 11834991 w 11834991"/>
              <a:gd name="connsiteY3" fmla="*/ 2008 h 2989431"/>
              <a:gd name="connsiteX4" fmla="*/ 11834991 w 11834991"/>
              <a:gd name="connsiteY4" fmla="*/ 2989431 h 2989431"/>
              <a:gd name="connsiteX5" fmla="*/ 650 w 11834991"/>
              <a:gd name="connsiteY5" fmla="*/ 2989431 h 2989431"/>
              <a:gd name="connsiteX6" fmla="*/ 3883 w 11834991"/>
              <a:gd name="connsiteY6" fmla="*/ 1164463 h 2989431"/>
              <a:gd name="connsiteX0" fmla="*/ 3883 w 11834991"/>
              <a:gd name="connsiteY0" fmla="*/ 1164463 h 2989431"/>
              <a:gd name="connsiteX1" fmla="*/ 1758770 w 11834991"/>
              <a:gd name="connsiteY1" fmla="*/ 451274 h 2989431"/>
              <a:gd name="connsiteX2" fmla="*/ 5916495 w 11834991"/>
              <a:gd name="connsiteY2" fmla="*/ 0 h 2989431"/>
              <a:gd name="connsiteX3" fmla="*/ 11834991 w 11834991"/>
              <a:gd name="connsiteY3" fmla="*/ 2008 h 2989431"/>
              <a:gd name="connsiteX4" fmla="*/ 11834991 w 11834991"/>
              <a:gd name="connsiteY4" fmla="*/ 2989431 h 2989431"/>
              <a:gd name="connsiteX5" fmla="*/ 650 w 11834991"/>
              <a:gd name="connsiteY5" fmla="*/ 2989431 h 2989431"/>
              <a:gd name="connsiteX6" fmla="*/ 3883 w 11834991"/>
              <a:gd name="connsiteY6" fmla="*/ 1164463 h 2989431"/>
              <a:gd name="connsiteX0" fmla="*/ 3883 w 11834991"/>
              <a:gd name="connsiteY0" fmla="*/ 1164463 h 2989431"/>
              <a:gd name="connsiteX1" fmla="*/ 1758770 w 11834991"/>
              <a:gd name="connsiteY1" fmla="*/ 451274 h 2989431"/>
              <a:gd name="connsiteX2" fmla="*/ 5916495 w 11834991"/>
              <a:gd name="connsiteY2" fmla="*/ 0 h 2989431"/>
              <a:gd name="connsiteX3" fmla="*/ 11834991 w 11834991"/>
              <a:gd name="connsiteY3" fmla="*/ 2008 h 2989431"/>
              <a:gd name="connsiteX4" fmla="*/ 11834991 w 11834991"/>
              <a:gd name="connsiteY4" fmla="*/ 2989431 h 2989431"/>
              <a:gd name="connsiteX5" fmla="*/ 650 w 11834991"/>
              <a:gd name="connsiteY5" fmla="*/ 2989431 h 2989431"/>
              <a:gd name="connsiteX6" fmla="*/ 3883 w 11834991"/>
              <a:gd name="connsiteY6" fmla="*/ 1164463 h 2989431"/>
              <a:gd name="connsiteX0" fmla="*/ 3883 w 11834991"/>
              <a:gd name="connsiteY0" fmla="*/ 1164463 h 2989431"/>
              <a:gd name="connsiteX1" fmla="*/ 1758770 w 11834991"/>
              <a:gd name="connsiteY1" fmla="*/ 451274 h 2989431"/>
              <a:gd name="connsiteX2" fmla="*/ 5916495 w 11834991"/>
              <a:gd name="connsiteY2" fmla="*/ 0 h 2989431"/>
              <a:gd name="connsiteX3" fmla="*/ 11834991 w 11834991"/>
              <a:gd name="connsiteY3" fmla="*/ 2008 h 2989431"/>
              <a:gd name="connsiteX4" fmla="*/ 11834991 w 11834991"/>
              <a:gd name="connsiteY4" fmla="*/ 2989431 h 2989431"/>
              <a:gd name="connsiteX5" fmla="*/ 650 w 11834991"/>
              <a:gd name="connsiteY5" fmla="*/ 2989431 h 2989431"/>
              <a:gd name="connsiteX6" fmla="*/ 3883 w 11834991"/>
              <a:gd name="connsiteY6" fmla="*/ 1164463 h 2989431"/>
              <a:gd name="connsiteX0" fmla="*/ 3883 w 11834991"/>
              <a:gd name="connsiteY0" fmla="*/ 1166530 h 2991498"/>
              <a:gd name="connsiteX1" fmla="*/ 1758770 w 11834991"/>
              <a:gd name="connsiteY1" fmla="*/ 453341 h 2991498"/>
              <a:gd name="connsiteX2" fmla="*/ 5916495 w 11834991"/>
              <a:gd name="connsiteY2" fmla="*/ 2067 h 2991498"/>
              <a:gd name="connsiteX3" fmla="*/ 11834991 w 11834991"/>
              <a:gd name="connsiteY3" fmla="*/ 4075 h 2991498"/>
              <a:gd name="connsiteX4" fmla="*/ 11834991 w 11834991"/>
              <a:gd name="connsiteY4" fmla="*/ 2991498 h 2991498"/>
              <a:gd name="connsiteX5" fmla="*/ 650 w 11834991"/>
              <a:gd name="connsiteY5" fmla="*/ 2991498 h 2991498"/>
              <a:gd name="connsiteX6" fmla="*/ 3883 w 11834991"/>
              <a:gd name="connsiteY6" fmla="*/ 1166530 h 2991498"/>
              <a:gd name="connsiteX0" fmla="*/ 3883 w 11834991"/>
              <a:gd name="connsiteY0" fmla="*/ 1164834 h 2989802"/>
              <a:gd name="connsiteX1" fmla="*/ 1758770 w 11834991"/>
              <a:gd name="connsiteY1" fmla="*/ 451645 h 2989802"/>
              <a:gd name="connsiteX2" fmla="*/ 5916495 w 11834991"/>
              <a:gd name="connsiteY2" fmla="*/ 371 h 2989802"/>
              <a:gd name="connsiteX3" fmla="*/ 11834991 w 11834991"/>
              <a:gd name="connsiteY3" fmla="*/ 2379 h 2989802"/>
              <a:gd name="connsiteX4" fmla="*/ 11834991 w 11834991"/>
              <a:gd name="connsiteY4" fmla="*/ 2989802 h 2989802"/>
              <a:gd name="connsiteX5" fmla="*/ 650 w 11834991"/>
              <a:gd name="connsiteY5" fmla="*/ 2989802 h 2989802"/>
              <a:gd name="connsiteX6" fmla="*/ 3883 w 11834991"/>
              <a:gd name="connsiteY6" fmla="*/ 1164834 h 2989802"/>
              <a:gd name="connsiteX0" fmla="*/ 3883 w 11834991"/>
              <a:gd name="connsiteY0" fmla="*/ 1164834 h 2989802"/>
              <a:gd name="connsiteX1" fmla="*/ 1758770 w 11834991"/>
              <a:gd name="connsiteY1" fmla="*/ 451645 h 2989802"/>
              <a:gd name="connsiteX2" fmla="*/ 5916495 w 11834991"/>
              <a:gd name="connsiteY2" fmla="*/ 371 h 2989802"/>
              <a:gd name="connsiteX3" fmla="*/ 11834991 w 11834991"/>
              <a:gd name="connsiteY3" fmla="*/ 2379 h 2989802"/>
              <a:gd name="connsiteX4" fmla="*/ 11834991 w 11834991"/>
              <a:gd name="connsiteY4" fmla="*/ 2989802 h 2989802"/>
              <a:gd name="connsiteX5" fmla="*/ 650 w 11834991"/>
              <a:gd name="connsiteY5" fmla="*/ 2989802 h 2989802"/>
              <a:gd name="connsiteX6" fmla="*/ 3883 w 11834991"/>
              <a:gd name="connsiteY6" fmla="*/ 1164834 h 2989802"/>
              <a:gd name="connsiteX0" fmla="*/ 3883 w 11834991"/>
              <a:gd name="connsiteY0" fmla="*/ 1164775 h 2989743"/>
              <a:gd name="connsiteX1" fmla="*/ 1758770 w 11834991"/>
              <a:gd name="connsiteY1" fmla="*/ 451586 h 2989743"/>
              <a:gd name="connsiteX2" fmla="*/ 5916495 w 11834991"/>
              <a:gd name="connsiteY2" fmla="*/ 312 h 2989743"/>
              <a:gd name="connsiteX3" fmla="*/ 11834991 w 11834991"/>
              <a:gd name="connsiteY3" fmla="*/ 2320 h 2989743"/>
              <a:gd name="connsiteX4" fmla="*/ 11834991 w 11834991"/>
              <a:gd name="connsiteY4" fmla="*/ 2989743 h 2989743"/>
              <a:gd name="connsiteX5" fmla="*/ 650 w 11834991"/>
              <a:gd name="connsiteY5" fmla="*/ 2989743 h 2989743"/>
              <a:gd name="connsiteX6" fmla="*/ 3883 w 11834991"/>
              <a:gd name="connsiteY6" fmla="*/ 1164775 h 2989743"/>
              <a:gd name="connsiteX0" fmla="*/ 3883 w 11834991"/>
              <a:gd name="connsiteY0" fmla="*/ 1164880 h 2989848"/>
              <a:gd name="connsiteX1" fmla="*/ 1932336 w 11834991"/>
              <a:gd name="connsiteY1" fmla="*/ 411474 h 2989848"/>
              <a:gd name="connsiteX2" fmla="*/ 5916495 w 11834991"/>
              <a:gd name="connsiteY2" fmla="*/ 417 h 2989848"/>
              <a:gd name="connsiteX3" fmla="*/ 11834991 w 11834991"/>
              <a:gd name="connsiteY3" fmla="*/ 2425 h 2989848"/>
              <a:gd name="connsiteX4" fmla="*/ 11834991 w 11834991"/>
              <a:gd name="connsiteY4" fmla="*/ 2989848 h 2989848"/>
              <a:gd name="connsiteX5" fmla="*/ 650 w 11834991"/>
              <a:gd name="connsiteY5" fmla="*/ 2989848 h 2989848"/>
              <a:gd name="connsiteX6" fmla="*/ 3883 w 11834991"/>
              <a:gd name="connsiteY6" fmla="*/ 1164880 h 2989848"/>
              <a:gd name="connsiteX0" fmla="*/ 3883 w 11834991"/>
              <a:gd name="connsiteY0" fmla="*/ 1164867 h 2989835"/>
              <a:gd name="connsiteX1" fmla="*/ 1932336 w 11834991"/>
              <a:gd name="connsiteY1" fmla="*/ 411461 h 2989835"/>
              <a:gd name="connsiteX2" fmla="*/ 5916495 w 11834991"/>
              <a:gd name="connsiteY2" fmla="*/ 404 h 2989835"/>
              <a:gd name="connsiteX3" fmla="*/ 11834991 w 11834991"/>
              <a:gd name="connsiteY3" fmla="*/ 2412 h 2989835"/>
              <a:gd name="connsiteX4" fmla="*/ 11834991 w 11834991"/>
              <a:gd name="connsiteY4" fmla="*/ 2989835 h 2989835"/>
              <a:gd name="connsiteX5" fmla="*/ 650 w 11834991"/>
              <a:gd name="connsiteY5" fmla="*/ 2989835 h 2989835"/>
              <a:gd name="connsiteX6" fmla="*/ 3883 w 11834991"/>
              <a:gd name="connsiteY6" fmla="*/ 1164867 h 2989835"/>
              <a:gd name="connsiteX0" fmla="*/ 3883 w 11834991"/>
              <a:gd name="connsiteY0" fmla="*/ 1164888 h 2989856"/>
              <a:gd name="connsiteX1" fmla="*/ 1921753 w 11834991"/>
              <a:gd name="connsiteY1" fmla="*/ 405132 h 2989856"/>
              <a:gd name="connsiteX2" fmla="*/ 5916495 w 11834991"/>
              <a:gd name="connsiteY2" fmla="*/ 425 h 2989856"/>
              <a:gd name="connsiteX3" fmla="*/ 11834991 w 11834991"/>
              <a:gd name="connsiteY3" fmla="*/ 2433 h 2989856"/>
              <a:gd name="connsiteX4" fmla="*/ 11834991 w 11834991"/>
              <a:gd name="connsiteY4" fmla="*/ 2989856 h 2989856"/>
              <a:gd name="connsiteX5" fmla="*/ 650 w 11834991"/>
              <a:gd name="connsiteY5" fmla="*/ 2989856 h 2989856"/>
              <a:gd name="connsiteX6" fmla="*/ 3883 w 11834991"/>
              <a:gd name="connsiteY6" fmla="*/ 1164888 h 2989856"/>
              <a:gd name="connsiteX0" fmla="*/ 43 w 11835384"/>
              <a:gd name="connsiteY0" fmla="*/ 893516 h 2989610"/>
              <a:gd name="connsiteX1" fmla="*/ 1922146 w 11835384"/>
              <a:gd name="connsiteY1" fmla="*/ 404886 h 2989610"/>
              <a:gd name="connsiteX2" fmla="*/ 5916888 w 11835384"/>
              <a:gd name="connsiteY2" fmla="*/ 179 h 2989610"/>
              <a:gd name="connsiteX3" fmla="*/ 11835384 w 11835384"/>
              <a:gd name="connsiteY3" fmla="*/ 2187 h 2989610"/>
              <a:gd name="connsiteX4" fmla="*/ 11835384 w 11835384"/>
              <a:gd name="connsiteY4" fmla="*/ 2989610 h 2989610"/>
              <a:gd name="connsiteX5" fmla="*/ 1043 w 11835384"/>
              <a:gd name="connsiteY5" fmla="*/ 2989610 h 2989610"/>
              <a:gd name="connsiteX6" fmla="*/ 43 w 11835384"/>
              <a:gd name="connsiteY6" fmla="*/ 893516 h 2989610"/>
              <a:gd name="connsiteX0" fmla="*/ 0 w 11835341"/>
              <a:gd name="connsiteY0" fmla="*/ 893516 h 2989610"/>
              <a:gd name="connsiteX1" fmla="*/ 1922103 w 11835341"/>
              <a:gd name="connsiteY1" fmla="*/ 404886 h 2989610"/>
              <a:gd name="connsiteX2" fmla="*/ 5916845 w 11835341"/>
              <a:gd name="connsiteY2" fmla="*/ 179 h 2989610"/>
              <a:gd name="connsiteX3" fmla="*/ 11835341 w 11835341"/>
              <a:gd name="connsiteY3" fmla="*/ 2187 h 2989610"/>
              <a:gd name="connsiteX4" fmla="*/ 11835341 w 11835341"/>
              <a:gd name="connsiteY4" fmla="*/ 2989610 h 2989610"/>
              <a:gd name="connsiteX5" fmla="*/ 1000 w 11835341"/>
              <a:gd name="connsiteY5" fmla="*/ 2989610 h 2989610"/>
              <a:gd name="connsiteX6" fmla="*/ 0 w 11835341"/>
              <a:gd name="connsiteY6" fmla="*/ 893516 h 2989610"/>
              <a:gd name="connsiteX0" fmla="*/ 0 w 11835341"/>
              <a:gd name="connsiteY0" fmla="*/ 893720 h 2989814"/>
              <a:gd name="connsiteX1" fmla="*/ 2025820 w 11835341"/>
              <a:gd name="connsiteY1" fmla="*/ 260013 h 2989814"/>
              <a:gd name="connsiteX2" fmla="*/ 5916845 w 11835341"/>
              <a:gd name="connsiteY2" fmla="*/ 383 h 2989814"/>
              <a:gd name="connsiteX3" fmla="*/ 11835341 w 11835341"/>
              <a:gd name="connsiteY3" fmla="*/ 2391 h 2989814"/>
              <a:gd name="connsiteX4" fmla="*/ 11835341 w 11835341"/>
              <a:gd name="connsiteY4" fmla="*/ 2989814 h 2989814"/>
              <a:gd name="connsiteX5" fmla="*/ 1000 w 11835341"/>
              <a:gd name="connsiteY5" fmla="*/ 2989814 h 2989814"/>
              <a:gd name="connsiteX6" fmla="*/ 0 w 11835341"/>
              <a:gd name="connsiteY6" fmla="*/ 893720 h 2989814"/>
              <a:gd name="connsiteX0" fmla="*/ 0 w 11835341"/>
              <a:gd name="connsiteY0" fmla="*/ 897278 h 2993372"/>
              <a:gd name="connsiteX1" fmla="*/ 2025820 w 11835341"/>
              <a:gd name="connsiteY1" fmla="*/ 263571 h 2993372"/>
              <a:gd name="connsiteX2" fmla="*/ 5916845 w 11835341"/>
              <a:gd name="connsiteY2" fmla="*/ 3941 h 2993372"/>
              <a:gd name="connsiteX3" fmla="*/ 11835341 w 11835341"/>
              <a:gd name="connsiteY3" fmla="*/ 5949 h 2993372"/>
              <a:gd name="connsiteX4" fmla="*/ 11835341 w 11835341"/>
              <a:gd name="connsiteY4" fmla="*/ 2993372 h 2993372"/>
              <a:gd name="connsiteX5" fmla="*/ 1000 w 11835341"/>
              <a:gd name="connsiteY5" fmla="*/ 2993372 h 2993372"/>
              <a:gd name="connsiteX6" fmla="*/ 0 w 11835341"/>
              <a:gd name="connsiteY6" fmla="*/ 897278 h 2993372"/>
              <a:gd name="connsiteX0" fmla="*/ 0 w 11835341"/>
              <a:gd name="connsiteY0" fmla="*/ 898261 h 2994355"/>
              <a:gd name="connsiteX1" fmla="*/ 2025820 w 11835341"/>
              <a:gd name="connsiteY1" fmla="*/ 264554 h 2994355"/>
              <a:gd name="connsiteX2" fmla="*/ 5916845 w 11835341"/>
              <a:gd name="connsiteY2" fmla="*/ 4924 h 2994355"/>
              <a:gd name="connsiteX3" fmla="*/ 11835341 w 11835341"/>
              <a:gd name="connsiteY3" fmla="*/ 6932 h 2994355"/>
              <a:gd name="connsiteX4" fmla="*/ 11835341 w 11835341"/>
              <a:gd name="connsiteY4" fmla="*/ 2994355 h 2994355"/>
              <a:gd name="connsiteX5" fmla="*/ 1000 w 11835341"/>
              <a:gd name="connsiteY5" fmla="*/ 2994355 h 2994355"/>
              <a:gd name="connsiteX6" fmla="*/ 0 w 11835341"/>
              <a:gd name="connsiteY6" fmla="*/ 898261 h 2994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35341" h="2994355">
                <a:moveTo>
                  <a:pt x="0" y="898261"/>
                </a:moveTo>
                <a:cubicBezTo>
                  <a:pt x="436248" y="646332"/>
                  <a:pt x="1024862" y="449117"/>
                  <a:pt x="2025820" y="264554"/>
                </a:cubicBezTo>
                <a:cubicBezTo>
                  <a:pt x="3026778" y="79991"/>
                  <a:pt x="3851536" y="-24505"/>
                  <a:pt x="5916845" y="4924"/>
                </a:cubicBezTo>
                <a:lnTo>
                  <a:pt x="11835341" y="6932"/>
                </a:lnTo>
                <a:lnTo>
                  <a:pt x="11835341" y="2994355"/>
                </a:lnTo>
                <a:lnTo>
                  <a:pt x="1000" y="2994355"/>
                </a:lnTo>
                <a:cubicBezTo>
                  <a:pt x="667" y="2295657"/>
                  <a:pt x="333" y="1596959"/>
                  <a:pt x="0" y="89826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">
            <a:noFill/>
          </a:ln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6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kuva napsauttamalla kuvaketta tai valitsemalla Kameleonin Kuvagalleriasta</a:t>
            </a:r>
            <a:br>
              <a:rPr lang="fi-FI"/>
            </a:br>
            <a:br>
              <a:rPr lang="fi-FI"/>
            </a:br>
            <a:r>
              <a:rPr lang="fi-FI"/>
              <a:t>Voit vaihtaa kuvan Kuvagalleriasta tai poistamalla kuvan ja lisäämällä uuden kuvan napsauttamalla kuvaketta</a:t>
            </a:r>
          </a:p>
        </p:txBody>
      </p:sp>
      <p:pic>
        <p:nvPicPr>
          <p:cNvPr id="10" name="Kuva 9" descr="Elinkeino-, liikenne- ja ympäristökeskus logo">
            <a:extLst>
              <a:ext uri="{FF2B5EF4-FFF2-40B4-BE49-F238E27FC236}">
                <a16:creationId xmlns:a16="http://schemas.microsoft.com/office/drawing/2014/main" id="{BCDB66CB-32B3-4919-96E8-5955B8D699E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897" y="453334"/>
            <a:ext cx="2538989" cy="652273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12948" y="1184148"/>
            <a:ext cx="8193024" cy="1800000"/>
          </a:xfrm>
        </p:spPr>
        <p:txBody>
          <a:bodyPr anchor="ctr" anchorCtr="0"/>
          <a:lstStyle>
            <a:lvl1pPr algn="r">
              <a:lnSpc>
                <a:spcPct val="95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fi-FI"/>
              <a:t>Otsikko, Esityksen aloitussivu </a:t>
            </a:r>
            <a:br>
              <a:rPr lang="fi-FI"/>
            </a:br>
            <a:r>
              <a:rPr lang="fi-FI"/>
              <a:t>– </a:t>
            </a:r>
            <a:r>
              <a:rPr lang="fi-FI" err="1"/>
              <a:t>Arial</a:t>
            </a:r>
            <a:r>
              <a:rPr lang="fi-FI"/>
              <a:t> </a:t>
            </a:r>
            <a:r>
              <a:rPr lang="fi-FI" err="1"/>
              <a:t>Bold</a:t>
            </a:r>
            <a:br>
              <a:rPr lang="fi-FI"/>
            </a:br>
            <a:r>
              <a:rPr lang="fi-FI" err="1"/>
              <a:t>max</a:t>
            </a:r>
            <a:r>
              <a:rPr lang="fi-FI"/>
              <a:t>. kolme riviä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3C471F-8838-4C25-8EB0-AD6B71B38A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12948" y="3325673"/>
            <a:ext cx="6950798" cy="642034"/>
          </a:xfrm>
        </p:spPr>
        <p:txBody>
          <a:bodyPr anchor="t" anchorCtr="0"/>
          <a:lstStyle>
            <a:lvl1pPr marL="0" indent="0" algn="r">
              <a:lnSpc>
                <a:spcPct val="11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7" name="Päivämäärän paikkamerkki 3">
            <a:extLst>
              <a:ext uri="{FF2B5EF4-FFF2-40B4-BE49-F238E27FC236}">
                <a16:creationId xmlns:a16="http://schemas.microsoft.com/office/drawing/2014/main" id="{885340FB-A085-44AC-B06C-1418A7E1FA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63972" y="3326656"/>
            <a:ext cx="1242000" cy="642035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fi-FI" sz="1600" smtClean="0">
                <a:solidFill>
                  <a:schemeClr val="bg1"/>
                </a:solidFill>
              </a:defRPr>
            </a:lvl1pPr>
          </a:lstStyle>
          <a:p>
            <a:pPr algn="r">
              <a:lnSpc>
                <a:spcPct val="110000"/>
              </a:lnSpc>
              <a:buClr>
                <a:schemeClr val="tx2"/>
              </a:buClr>
            </a:pPr>
            <a:r>
              <a:rPr lang="fi-FI"/>
              <a:t>24.9.2021</a:t>
            </a:r>
            <a:endParaRPr lang="fi-FI" sz="1600">
              <a:solidFill>
                <a:schemeClr val="bg1"/>
              </a:solidFill>
            </a:endParaRPr>
          </a:p>
        </p:txBody>
      </p:sp>
      <p:sp>
        <p:nvSpPr>
          <p:cNvPr id="9" name="Alatunnisteen paikkamerkki 4">
            <a:extLst>
              <a:ext uri="{FF2B5EF4-FFF2-40B4-BE49-F238E27FC236}">
                <a16:creationId xmlns:a16="http://schemas.microsoft.com/office/drawing/2014/main" id="{F912D628-CD7A-4946-A2B4-D103992E9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91172" y="3052610"/>
            <a:ext cx="4114800" cy="204601"/>
          </a:xfrm>
        </p:spPr>
        <p:txBody>
          <a:bodyPr vert="horz" lIns="0" tIns="0" rIns="0" bIns="0" rtlCol="0" anchor="t" anchorCtr="0">
            <a:noAutofit/>
          </a:bodyPr>
          <a:lstStyle>
            <a:lvl1pPr algn="r">
              <a:defRPr lang="fi-FI" sz="1600" dirty="0" smtClean="0">
                <a:solidFill>
                  <a:schemeClr val="bg1"/>
                </a:solidFill>
              </a:defRPr>
            </a:lvl1pPr>
          </a:lstStyle>
          <a:p>
            <a:pPr>
              <a:lnSpc>
                <a:spcPct val="110000"/>
              </a:lnSpc>
              <a:buClr>
                <a:schemeClr val="tx2"/>
              </a:buClr>
            </a:pPr>
            <a:r>
              <a:rPr lang="fi-FI"/>
              <a:t>Kalevi Pölönen</a:t>
            </a:r>
            <a:endParaRPr lang="fi-FI" sz="16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815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4" preserve="1" userDrawn="1">
  <p:cSld name="Otsikkodi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8">
            <a:extLst>
              <a:ext uri="{FF2B5EF4-FFF2-40B4-BE49-F238E27FC236}">
                <a16:creationId xmlns:a16="http://schemas.microsoft.com/office/drawing/2014/main" id="{9D79146F-FB5D-482D-BEE2-42A25810FC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2661957"/>
            <a:ext cx="11834341" cy="3985046"/>
          </a:xfrm>
          <a:custGeom>
            <a:avLst/>
            <a:gdLst>
              <a:gd name="T0" fmla="*/ 32870 w 32870"/>
              <a:gd name="T1" fmla="*/ 15500 h 15500"/>
              <a:gd name="T2" fmla="*/ 32870 w 32870"/>
              <a:gd name="T3" fmla="*/ 0 h 15500"/>
              <a:gd name="T4" fmla="*/ 32870 w 32870"/>
              <a:gd name="T5" fmla="*/ 0 h 15500"/>
              <a:gd name="T6" fmla="*/ 32870 w 32870"/>
              <a:gd name="T7" fmla="*/ 4650 h 15500"/>
              <a:gd name="T8" fmla="*/ 19067 w 32870"/>
              <a:gd name="T9" fmla="*/ 4661 h 15500"/>
              <a:gd name="T10" fmla="*/ 0 w 32870"/>
              <a:gd name="T11" fmla="*/ 11678 h 15500"/>
              <a:gd name="T12" fmla="*/ 0 w 32870"/>
              <a:gd name="T13" fmla="*/ 15500 h 15500"/>
              <a:gd name="T14" fmla="*/ 32870 w 32870"/>
              <a:gd name="T15" fmla="*/ 15500 h 15500"/>
              <a:gd name="connsiteX0" fmla="*/ 32870 w 32870"/>
              <a:gd name="connsiteY0" fmla="*/ 15500 h 15500"/>
              <a:gd name="connsiteX1" fmla="*/ 32870 w 32870"/>
              <a:gd name="connsiteY1" fmla="*/ 0 h 15500"/>
              <a:gd name="connsiteX2" fmla="*/ 32870 w 32870"/>
              <a:gd name="connsiteY2" fmla="*/ 4650 h 15500"/>
              <a:gd name="connsiteX3" fmla="*/ 19067 w 32870"/>
              <a:gd name="connsiteY3" fmla="*/ 4661 h 15500"/>
              <a:gd name="connsiteX4" fmla="*/ 0 w 32870"/>
              <a:gd name="connsiteY4" fmla="*/ 11678 h 15500"/>
              <a:gd name="connsiteX5" fmla="*/ 0 w 32870"/>
              <a:gd name="connsiteY5" fmla="*/ 15500 h 15500"/>
              <a:gd name="connsiteX6" fmla="*/ 32870 w 32870"/>
              <a:gd name="connsiteY6" fmla="*/ 15500 h 15500"/>
              <a:gd name="connsiteX0" fmla="*/ 32870 w 32870"/>
              <a:gd name="connsiteY0" fmla="*/ 10850 h 10850"/>
              <a:gd name="connsiteX1" fmla="*/ 32870 w 32870"/>
              <a:gd name="connsiteY1" fmla="*/ 0 h 10850"/>
              <a:gd name="connsiteX2" fmla="*/ 19067 w 32870"/>
              <a:gd name="connsiteY2" fmla="*/ 11 h 10850"/>
              <a:gd name="connsiteX3" fmla="*/ 0 w 32870"/>
              <a:gd name="connsiteY3" fmla="*/ 7028 h 10850"/>
              <a:gd name="connsiteX4" fmla="*/ 0 w 32870"/>
              <a:gd name="connsiteY4" fmla="*/ 10850 h 10850"/>
              <a:gd name="connsiteX5" fmla="*/ 32870 w 32870"/>
              <a:gd name="connsiteY5" fmla="*/ 10850 h 10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870" h="10850">
                <a:moveTo>
                  <a:pt x="32870" y="10850"/>
                </a:moveTo>
                <a:lnTo>
                  <a:pt x="32870" y="0"/>
                </a:lnTo>
                <a:lnTo>
                  <a:pt x="19067" y="11"/>
                </a:lnTo>
                <a:cubicBezTo>
                  <a:pt x="13563" y="3"/>
                  <a:pt x="2671" y="800"/>
                  <a:pt x="0" y="7028"/>
                </a:cubicBezTo>
                <a:lnTo>
                  <a:pt x="0" y="10850"/>
                </a:lnTo>
                <a:lnTo>
                  <a:pt x="32870" y="10850"/>
                </a:lnTo>
                <a:close/>
              </a:path>
            </a:pathLst>
          </a:custGeom>
          <a:solidFill>
            <a:srgbClr val="00388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1" name="Freeform 19">
            <a:extLst>
              <a:ext uri="{FF2B5EF4-FFF2-40B4-BE49-F238E27FC236}">
                <a16:creationId xmlns:a16="http://schemas.microsoft.com/office/drawing/2014/main" id="{B5B976A8-CE61-4DC9-871A-17A9AC0F8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1098364"/>
            <a:ext cx="11834341" cy="4209096"/>
          </a:xfrm>
          <a:custGeom>
            <a:avLst/>
            <a:gdLst>
              <a:gd name="T0" fmla="*/ 0 w 32870"/>
              <a:gd name="T1" fmla="*/ 4740 h 11678"/>
              <a:gd name="T2" fmla="*/ 0 w 32870"/>
              <a:gd name="T3" fmla="*/ 11678 h 11678"/>
              <a:gd name="T4" fmla="*/ 19067 w 32870"/>
              <a:gd name="T5" fmla="*/ 4661 h 11678"/>
              <a:gd name="T6" fmla="*/ 32870 w 32870"/>
              <a:gd name="T7" fmla="*/ 4650 h 11678"/>
              <a:gd name="T8" fmla="*/ 32870 w 32870"/>
              <a:gd name="T9" fmla="*/ 0 h 11678"/>
              <a:gd name="T10" fmla="*/ 18389 w 32870"/>
              <a:gd name="T11" fmla="*/ 20 h 11678"/>
              <a:gd name="T12" fmla="*/ 0 w 32870"/>
              <a:gd name="T13" fmla="*/ 4740 h 116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870" h="11678">
                <a:moveTo>
                  <a:pt x="0" y="4740"/>
                </a:moveTo>
                <a:lnTo>
                  <a:pt x="0" y="11678"/>
                </a:lnTo>
                <a:cubicBezTo>
                  <a:pt x="2671" y="5450"/>
                  <a:pt x="13563" y="4653"/>
                  <a:pt x="19067" y="4661"/>
                </a:cubicBezTo>
                <a:cubicBezTo>
                  <a:pt x="20406" y="4663"/>
                  <a:pt x="28166" y="4655"/>
                  <a:pt x="32870" y="4650"/>
                </a:cubicBezTo>
                <a:lnTo>
                  <a:pt x="32870" y="0"/>
                </a:lnTo>
                <a:cubicBezTo>
                  <a:pt x="28197" y="2"/>
                  <a:pt x="20433" y="7"/>
                  <a:pt x="18389" y="20"/>
                </a:cubicBezTo>
                <a:cubicBezTo>
                  <a:pt x="8797" y="82"/>
                  <a:pt x="3102" y="1939"/>
                  <a:pt x="0" y="4740"/>
                </a:cubicBezTo>
                <a:close/>
              </a:path>
            </a:pathLst>
          </a:custGeom>
          <a:solidFill>
            <a:srgbClr val="5770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3012948" y="3387374"/>
            <a:ext cx="8193024" cy="1800000"/>
          </a:xfrm>
        </p:spPr>
        <p:txBody>
          <a:bodyPr anchor="ctr" anchorCtr="0"/>
          <a:lstStyle>
            <a:lvl1pPr algn="r">
              <a:lnSpc>
                <a:spcPct val="95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fi-FI"/>
              <a:t>Otsikko, Esityksen aloitussivu</a:t>
            </a:r>
            <a:br>
              <a:rPr lang="fi-FI"/>
            </a:br>
            <a:r>
              <a:rPr lang="fi-FI"/>
              <a:t>– </a:t>
            </a:r>
            <a:r>
              <a:rPr lang="fi-FI" err="1"/>
              <a:t>Arial</a:t>
            </a:r>
            <a:r>
              <a:rPr lang="fi-FI"/>
              <a:t> </a:t>
            </a:r>
            <a:r>
              <a:rPr lang="fi-FI" err="1"/>
              <a:t>Bold</a:t>
            </a:r>
            <a:br>
              <a:rPr lang="fi-FI"/>
            </a:br>
            <a:r>
              <a:rPr lang="fi-FI" err="1"/>
              <a:t>max</a:t>
            </a:r>
            <a:r>
              <a:rPr lang="fi-FI"/>
              <a:t>. kolme riviä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3C471F-8838-4C25-8EB0-AD6B71B38A69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3012949" y="5597458"/>
            <a:ext cx="6969312" cy="642035"/>
          </a:xfrm>
        </p:spPr>
        <p:txBody>
          <a:bodyPr/>
          <a:lstStyle>
            <a:lvl1pPr marL="0" indent="0" algn="r">
              <a:lnSpc>
                <a:spcPct val="11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pic>
        <p:nvPicPr>
          <p:cNvPr id="10" name="Kuva 9" descr="Elinkeino-, liikenne- ja ympäristökeskus logo">
            <a:extLst>
              <a:ext uri="{FF2B5EF4-FFF2-40B4-BE49-F238E27FC236}">
                <a16:creationId xmlns:a16="http://schemas.microsoft.com/office/drawing/2014/main" id="{BCDB66CB-32B3-4919-96E8-5955B8D699E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897" y="453334"/>
            <a:ext cx="2538989" cy="652273"/>
          </a:xfrm>
          <a:prstGeom prst="rect">
            <a:avLst/>
          </a:prstGeom>
        </p:spPr>
      </p:pic>
      <p:sp>
        <p:nvSpPr>
          <p:cNvPr id="7" name="Päivämäärän paikkamerkki 3">
            <a:extLst>
              <a:ext uri="{FF2B5EF4-FFF2-40B4-BE49-F238E27FC236}">
                <a16:creationId xmlns:a16="http://schemas.microsoft.com/office/drawing/2014/main" id="{1985E3F4-62CC-4CEC-8965-E8A66FBC78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82260" y="5597458"/>
            <a:ext cx="1242000" cy="642035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fi-FI" sz="1600" smtClean="0">
                <a:solidFill>
                  <a:schemeClr val="bg1"/>
                </a:solidFill>
              </a:defRPr>
            </a:lvl1pPr>
          </a:lstStyle>
          <a:p>
            <a:pPr algn="r">
              <a:lnSpc>
                <a:spcPct val="110000"/>
              </a:lnSpc>
              <a:buClr>
                <a:schemeClr val="tx2"/>
              </a:buClr>
            </a:pPr>
            <a:r>
              <a:rPr lang="fi-FI"/>
              <a:t>24.9.2021</a:t>
            </a:r>
            <a:endParaRPr lang="fi-FI" sz="1600">
              <a:solidFill>
                <a:schemeClr val="bg1"/>
              </a:solidFill>
            </a:endParaRPr>
          </a:p>
        </p:txBody>
      </p:sp>
      <p:sp>
        <p:nvSpPr>
          <p:cNvPr id="8" name="Alatunnisteen paikkamerkki 4">
            <a:extLst>
              <a:ext uri="{FF2B5EF4-FFF2-40B4-BE49-F238E27FC236}">
                <a16:creationId xmlns:a16="http://schemas.microsoft.com/office/drawing/2014/main" id="{253E613E-3102-404E-9128-95F7165B5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09460" y="5307460"/>
            <a:ext cx="4114800" cy="241091"/>
          </a:xfrm>
        </p:spPr>
        <p:txBody>
          <a:bodyPr vert="horz" lIns="0" tIns="0" rIns="0" bIns="0" rtlCol="0" anchor="t" anchorCtr="0">
            <a:noAutofit/>
          </a:bodyPr>
          <a:lstStyle>
            <a:lvl1pPr algn="r">
              <a:defRPr lang="fi-FI" sz="1600" dirty="0" smtClean="0">
                <a:solidFill>
                  <a:schemeClr val="bg1"/>
                </a:solidFill>
              </a:defRPr>
            </a:lvl1pPr>
          </a:lstStyle>
          <a:p>
            <a:pPr>
              <a:lnSpc>
                <a:spcPct val="110000"/>
              </a:lnSpc>
              <a:buClr>
                <a:schemeClr val="tx2"/>
              </a:buClr>
            </a:pPr>
            <a:r>
              <a:rPr lang="fi-FI"/>
              <a:t>Kalevi Pölönen</a:t>
            </a:r>
            <a:endParaRPr lang="fi-FI" sz="16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801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5" preserve="1" userDrawn="1">
  <p:cSld name="Otsikkodi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 descr="Elinkeino-, liikenne- ja ympäristökeskus logo">
            <a:extLst>
              <a:ext uri="{FF2B5EF4-FFF2-40B4-BE49-F238E27FC236}">
                <a16:creationId xmlns:a16="http://schemas.microsoft.com/office/drawing/2014/main" id="{BCDB66CB-32B3-4919-96E8-5955B8D699E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897" y="453334"/>
            <a:ext cx="2538989" cy="652273"/>
          </a:xfrm>
          <a:prstGeom prst="rect">
            <a:avLst/>
          </a:prstGeom>
        </p:spPr>
      </p:pic>
      <p:sp>
        <p:nvSpPr>
          <p:cNvPr id="7" name="Freeform 24">
            <a:extLst>
              <a:ext uri="{FF2B5EF4-FFF2-40B4-BE49-F238E27FC236}">
                <a16:creationId xmlns:a16="http://schemas.microsoft.com/office/drawing/2014/main" id="{1A042BF1-EF78-493D-A6DE-B399BD8FC7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180000"/>
            <a:ext cx="8284039" cy="6515254"/>
          </a:xfrm>
          <a:custGeom>
            <a:avLst/>
            <a:gdLst>
              <a:gd name="T0" fmla="*/ 23006 w 23006"/>
              <a:gd name="T1" fmla="*/ 0 h 18070"/>
              <a:gd name="T2" fmla="*/ 11591 w 23006"/>
              <a:gd name="T3" fmla="*/ 0 h 18070"/>
              <a:gd name="T4" fmla="*/ 0 w 23006"/>
              <a:gd name="T5" fmla="*/ 4209 h 18070"/>
              <a:gd name="T6" fmla="*/ 0 w 23006"/>
              <a:gd name="T7" fmla="*/ 18070 h 18070"/>
              <a:gd name="T8" fmla="*/ 18262 w 23006"/>
              <a:gd name="T9" fmla="*/ 18070 h 18070"/>
              <a:gd name="T10" fmla="*/ 18262 w 23006"/>
              <a:gd name="T11" fmla="*/ 17566 h 18070"/>
              <a:gd name="T12" fmla="*/ 23006 w 23006"/>
              <a:gd name="T13" fmla="*/ 0 h 18070"/>
              <a:gd name="connsiteX0" fmla="*/ 23006 w 23006"/>
              <a:gd name="connsiteY0" fmla="*/ 0 h 18070"/>
              <a:gd name="connsiteX1" fmla="*/ 11591 w 23006"/>
              <a:gd name="connsiteY1" fmla="*/ 0 h 18070"/>
              <a:gd name="connsiteX2" fmla="*/ 0 w 23006"/>
              <a:gd name="connsiteY2" fmla="*/ 4209 h 18070"/>
              <a:gd name="connsiteX3" fmla="*/ 0 w 23006"/>
              <a:gd name="connsiteY3" fmla="*/ 18070 h 18070"/>
              <a:gd name="connsiteX4" fmla="*/ 18262 w 23006"/>
              <a:gd name="connsiteY4" fmla="*/ 18070 h 18070"/>
              <a:gd name="connsiteX5" fmla="*/ 18295 w 23006"/>
              <a:gd name="connsiteY5" fmla="*/ 17555 h 18070"/>
              <a:gd name="connsiteX6" fmla="*/ 23006 w 23006"/>
              <a:gd name="connsiteY6" fmla="*/ 0 h 18070"/>
              <a:gd name="connsiteX0" fmla="*/ 23006 w 23120"/>
              <a:gd name="connsiteY0" fmla="*/ 0 h 18070"/>
              <a:gd name="connsiteX1" fmla="*/ 11591 w 23120"/>
              <a:gd name="connsiteY1" fmla="*/ 0 h 18070"/>
              <a:gd name="connsiteX2" fmla="*/ 0 w 23120"/>
              <a:gd name="connsiteY2" fmla="*/ 4209 h 18070"/>
              <a:gd name="connsiteX3" fmla="*/ 0 w 23120"/>
              <a:gd name="connsiteY3" fmla="*/ 18070 h 18070"/>
              <a:gd name="connsiteX4" fmla="*/ 18262 w 23120"/>
              <a:gd name="connsiteY4" fmla="*/ 18070 h 18070"/>
              <a:gd name="connsiteX5" fmla="*/ 23120 w 23120"/>
              <a:gd name="connsiteY5" fmla="*/ 7420 h 18070"/>
              <a:gd name="connsiteX6" fmla="*/ 23006 w 23120"/>
              <a:gd name="connsiteY6" fmla="*/ 0 h 18070"/>
              <a:gd name="connsiteX0" fmla="*/ 23006 w 23309"/>
              <a:gd name="connsiteY0" fmla="*/ 0 h 18070"/>
              <a:gd name="connsiteX1" fmla="*/ 11591 w 23309"/>
              <a:gd name="connsiteY1" fmla="*/ 0 h 18070"/>
              <a:gd name="connsiteX2" fmla="*/ 0 w 23309"/>
              <a:gd name="connsiteY2" fmla="*/ 4209 h 18070"/>
              <a:gd name="connsiteX3" fmla="*/ 0 w 23309"/>
              <a:gd name="connsiteY3" fmla="*/ 18070 h 18070"/>
              <a:gd name="connsiteX4" fmla="*/ 18262 w 23309"/>
              <a:gd name="connsiteY4" fmla="*/ 18070 h 18070"/>
              <a:gd name="connsiteX5" fmla="*/ 23006 w 23309"/>
              <a:gd name="connsiteY5" fmla="*/ 0 h 18070"/>
              <a:gd name="connsiteX0" fmla="*/ 23006 w 23146"/>
              <a:gd name="connsiteY0" fmla="*/ 0 h 18070"/>
              <a:gd name="connsiteX1" fmla="*/ 11591 w 23146"/>
              <a:gd name="connsiteY1" fmla="*/ 0 h 18070"/>
              <a:gd name="connsiteX2" fmla="*/ 0 w 23146"/>
              <a:gd name="connsiteY2" fmla="*/ 4209 h 18070"/>
              <a:gd name="connsiteX3" fmla="*/ 0 w 23146"/>
              <a:gd name="connsiteY3" fmla="*/ 18070 h 18070"/>
              <a:gd name="connsiteX4" fmla="*/ 18262 w 23146"/>
              <a:gd name="connsiteY4" fmla="*/ 18070 h 18070"/>
              <a:gd name="connsiteX5" fmla="*/ 23006 w 23146"/>
              <a:gd name="connsiteY5" fmla="*/ 0 h 18070"/>
              <a:gd name="connsiteX0" fmla="*/ 23006 w 23006"/>
              <a:gd name="connsiteY0" fmla="*/ 0 h 18070"/>
              <a:gd name="connsiteX1" fmla="*/ 11591 w 23006"/>
              <a:gd name="connsiteY1" fmla="*/ 0 h 18070"/>
              <a:gd name="connsiteX2" fmla="*/ 0 w 23006"/>
              <a:gd name="connsiteY2" fmla="*/ 4209 h 18070"/>
              <a:gd name="connsiteX3" fmla="*/ 0 w 23006"/>
              <a:gd name="connsiteY3" fmla="*/ 18070 h 18070"/>
              <a:gd name="connsiteX4" fmla="*/ 18262 w 23006"/>
              <a:gd name="connsiteY4" fmla="*/ 18070 h 18070"/>
              <a:gd name="connsiteX5" fmla="*/ 23006 w 23006"/>
              <a:gd name="connsiteY5" fmla="*/ 0 h 18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006" h="18070">
                <a:moveTo>
                  <a:pt x="23006" y="0"/>
                </a:moveTo>
                <a:lnTo>
                  <a:pt x="11591" y="0"/>
                </a:lnTo>
                <a:cubicBezTo>
                  <a:pt x="10879" y="2578"/>
                  <a:pt x="7831" y="4511"/>
                  <a:pt x="0" y="4209"/>
                </a:cubicBezTo>
                <a:lnTo>
                  <a:pt x="0" y="18070"/>
                </a:lnTo>
                <a:lnTo>
                  <a:pt x="18262" y="18070"/>
                </a:lnTo>
                <a:cubicBezTo>
                  <a:pt x="18287" y="18090"/>
                  <a:pt x="22931" y="62"/>
                  <a:pt x="23006" y="0"/>
                </a:cubicBezTo>
                <a:close/>
              </a:path>
            </a:pathLst>
          </a:custGeom>
          <a:solidFill>
            <a:srgbClr val="00388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29868" y="2825496"/>
            <a:ext cx="5143500" cy="2391156"/>
          </a:xfrm>
        </p:spPr>
        <p:txBody>
          <a:bodyPr anchor="ctr" anchorCtr="0"/>
          <a:lstStyle>
            <a:lvl1pPr algn="l">
              <a:lnSpc>
                <a:spcPct val="95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fi-FI"/>
              <a:t>Otsikko, Esityksen aloitussivu </a:t>
            </a:r>
            <a:br>
              <a:rPr lang="fi-FI"/>
            </a:br>
            <a:r>
              <a:rPr lang="fi-FI"/>
              <a:t>– </a:t>
            </a:r>
            <a:r>
              <a:rPr lang="fi-FI" err="1"/>
              <a:t>Arial</a:t>
            </a:r>
            <a:r>
              <a:rPr lang="fi-FI"/>
              <a:t> </a:t>
            </a:r>
            <a:r>
              <a:rPr lang="fi-FI" err="1"/>
              <a:t>Bold</a:t>
            </a:r>
            <a:br>
              <a:rPr lang="fi-FI"/>
            </a:br>
            <a:r>
              <a:rPr lang="fi-FI" err="1"/>
              <a:t>max</a:t>
            </a:r>
            <a:r>
              <a:rPr lang="fi-FI"/>
              <a:t>. kolme riviä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3C471F-8838-4C25-8EB0-AD6B71B38A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82074" y="5703145"/>
            <a:ext cx="4195818" cy="642035"/>
          </a:xfrm>
        </p:spPr>
        <p:txBody>
          <a:bodyPr anchor="t" anchorCtr="0"/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13" name="Kuvan paikkamerkki 2">
            <a:extLst>
              <a:ext uri="{FF2B5EF4-FFF2-40B4-BE49-F238E27FC236}">
                <a16:creationId xmlns:a16="http://schemas.microsoft.com/office/drawing/2014/main" id="{BFBF6B36-2C5D-4C96-B600-824137F550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747818" y="180000"/>
            <a:ext cx="5266800" cy="6516000"/>
          </a:xfrm>
          <a:custGeom>
            <a:avLst/>
            <a:gdLst>
              <a:gd name="connsiteX0" fmla="*/ 0 w 11834341"/>
              <a:gd name="connsiteY0" fmla="*/ 0 h 2987423"/>
              <a:gd name="connsiteX1" fmla="*/ 11834341 w 11834341"/>
              <a:gd name="connsiteY1" fmla="*/ 0 h 2987423"/>
              <a:gd name="connsiteX2" fmla="*/ 11834341 w 11834341"/>
              <a:gd name="connsiteY2" fmla="*/ 2987423 h 2987423"/>
              <a:gd name="connsiteX3" fmla="*/ 0 w 11834341"/>
              <a:gd name="connsiteY3" fmla="*/ 2987423 h 2987423"/>
              <a:gd name="connsiteX4" fmla="*/ 0 w 11834341"/>
              <a:gd name="connsiteY4" fmla="*/ 0 h 2987423"/>
              <a:gd name="connsiteX0" fmla="*/ 9467 w 11843808"/>
              <a:gd name="connsiteY0" fmla="*/ 0 h 2987423"/>
              <a:gd name="connsiteX1" fmla="*/ 11843808 w 11843808"/>
              <a:gd name="connsiteY1" fmla="*/ 0 h 2987423"/>
              <a:gd name="connsiteX2" fmla="*/ 11843808 w 11843808"/>
              <a:gd name="connsiteY2" fmla="*/ 2987423 h 2987423"/>
              <a:gd name="connsiteX3" fmla="*/ 9467 w 11843808"/>
              <a:gd name="connsiteY3" fmla="*/ 2987423 h 2987423"/>
              <a:gd name="connsiteX4" fmla="*/ 0 w 11843808"/>
              <a:gd name="connsiteY4" fmla="*/ 1159280 h 2987423"/>
              <a:gd name="connsiteX5" fmla="*/ 9467 w 11843808"/>
              <a:gd name="connsiteY5" fmla="*/ 0 h 2987423"/>
              <a:gd name="connsiteX0" fmla="*/ 9467 w 11843808"/>
              <a:gd name="connsiteY0" fmla="*/ 2008 h 2989431"/>
              <a:gd name="connsiteX1" fmla="*/ 5925312 w 11843808"/>
              <a:gd name="connsiteY1" fmla="*/ 0 h 2989431"/>
              <a:gd name="connsiteX2" fmla="*/ 11843808 w 11843808"/>
              <a:gd name="connsiteY2" fmla="*/ 2008 h 2989431"/>
              <a:gd name="connsiteX3" fmla="*/ 11843808 w 11843808"/>
              <a:gd name="connsiteY3" fmla="*/ 2989431 h 2989431"/>
              <a:gd name="connsiteX4" fmla="*/ 9467 w 11843808"/>
              <a:gd name="connsiteY4" fmla="*/ 2989431 h 2989431"/>
              <a:gd name="connsiteX5" fmla="*/ 0 w 11843808"/>
              <a:gd name="connsiteY5" fmla="*/ 1161288 h 2989431"/>
              <a:gd name="connsiteX6" fmla="*/ 9467 w 11843808"/>
              <a:gd name="connsiteY6" fmla="*/ 2008 h 2989431"/>
              <a:gd name="connsiteX0" fmla="*/ 650 w 11834991"/>
              <a:gd name="connsiteY0" fmla="*/ 2008 h 2989431"/>
              <a:gd name="connsiteX1" fmla="*/ 5916495 w 11834991"/>
              <a:gd name="connsiteY1" fmla="*/ 0 h 2989431"/>
              <a:gd name="connsiteX2" fmla="*/ 11834991 w 11834991"/>
              <a:gd name="connsiteY2" fmla="*/ 2008 h 2989431"/>
              <a:gd name="connsiteX3" fmla="*/ 11834991 w 11834991"/>
              <a:gd name="connsiteY3" fmla="*/ 2989431 h 2989431"/>
              <a:gd name="connsiteX4" fmla="*/ 650 w 11834991"/>
              <a:gd name="connsiteY4" fmla="*/ 2989431 h 2989431"/>
              <a:gd name="connsiteX5" fmla="*/ 3883 w 11834991"/>
              <a:gd name="connsiteY5" fmla="*/ 1164463 h 2989431"/>
              <a:gd name="connsiteX6" fmla="*/ 650 w 11834991"/>
              <a:gd name="connsiteY6" fmla="*/ 2008 h 2989431"/>
              <a:gd name="connsiteX0" fmla="*/ 3883 w 11834991"/>
              <a:gd name="connsiteY0" fmla="*/ 1164463 h 2989431"/>
              <a:gd name="connsiteX1" fmla="*/ 5916495 w 11834991"/>
              <a:gd name="connsiteY1" fmla="*/ 0 h 2989431"/>
              <a:gd name="connsiteX2" fmla="*/ 11834991 w 11834991"/>
              <a:gd name="connsiteY2" fmla="*/ 2008 h 2989431"/>
              <a:gd name="connsiteX3" fmla="*/ 11834991 w 11834991"/>
              <a:gd name="connsiteY3" fmla="*/ 2989431 h 2989431"/>
              <a:gd name="connsiteX4" fmla="*/ 650 w 11834991"/>
              <a:gd name="connsiteY4" fmla="*/ 2989431 h 2989431"/>
              <a:gd name="connsiteX5" fmla="*/ 3883 w 11834991"/>
              <a:gd name="connsiteY5" fmla="*/ 1164463 h 2989431"/>
              <a:gd name="connsiteX0" fmla="*/ 3883 w 11834991"/>
              <a:gd name="connsiteY0" fmla="*/ 1164463 h 2989431"/>
              <a:gd name="connsiteX1" fmla="*/ 5916495 w 11834991"/>
              <a:gd name="connsiteY1" fmla="*/ 0 h 2989431"/>
              <a:gd name="connsiteX2" fmla="*/ 11834991 w 11834991"/>
              <a:gd name="connsiteY2" fmla="*/ 2008 h 2989431"/>
              <a:gd name="connsiteX3" fmla="*/ 11834991 w 11834991"/>
              <a:gd name="connsiteY3" fmla="*/ 2989431 h 2989431"/>
              <a:gd name="connsiteX4" fmla="*/ 650 w 11834991"/>
              <a:gd name="connsiteY4" fmla="*/ 2989431 h 2989431"/>
              <a:gd name="connsiteX5" fmla="*/ 3883 w 11834991"/>
              <a:gd name="connsiteY5" fmla="*/ 1164463 h 2989431"/>
              <a:gd name="connsiteX0" fmla="*/ 3883 w 11834991"/>
              <a:gd name="connsiteY0" fmla="*/ 1164732 h 2989700"/>
              <a:gd name="connsiteX1" fmla="*/ 5916495 w 11834991"/>
              <a:gd name="connsiteY1" fmla="*/ 269 h 2989700"/>
              <a:gd name="connsiteX2" fmla="*/ 11834991 w 11834991"/>
              <a:gd name="connsiteY2" fmla="*/ 2277 h 2989700"/>
              <a:gd name="connsiteX3" fmla="*/ 11834991 w 11834991"/>
              <a:gd name="connsiteY3" fmla="*/ 2989700 h 2989700"/>
              <a:gd name="connsiteX4" fmla="*/ 650 w 11834991"/>
              <a:gd name="connsiteY4" fmla="*/ 2989700 h 2989700"/>
              <a:gd name="connsiteX5" fmla="*/ 3883 w 11834991"/>
              <a:gd name="connsiteY5" fmla="*/ 1164732 h 2989700"/>
              <a:gd name="connsiteX0" fmla="*/ 3883 w 11834991"/>
              <a:gd name="connsiteY0" fmla="*/ 1164463 h 2989431"/>
              <a:gd name="connsiteX1" fmla="*/ 1805336 w 11834991"/>
              <a:gd name="connsiteY1" fmla="*/ 525357 h 2989431"/>
              <a:gd name="connsiteX2" fmla="*/ 5916495 w 11834991"/>
              <a:gd name="connsiteY2" fmla="*/ 0 h 2989431"/>
              <a:gd name="connsiteX3" fmla="*/ 11834991 w 11834991"/>
              <a:gd name="connsiteY3" fmla="*/ 2008 h 2989431"/>
              <a:gd name="connsiteX4" fmla="*/ 11834991 w 11834991"/>
              <a:gd name="connsiteY4" fmla="*/ 2989431 h 2989431"/>
              <a:gd name="connsiteX5" fmla="*/ 650 w 11834991"/>
              <a:gd name="connsiteY5" fmla="*/ 2989431 h 2989431"/>
              <a:gd name="connsiteX6" fmla="*/ 3883 w 11834991"/>
              <a:gd name="connsiteY6" fmla="*/ 1164463 h 2989431"/>
              <a:gd name="connsiteX0" fmla="*/ 3883 w 11834991"/>
              <a:gd name="connsiteY0" fmla="*/ 1164463 h 2989431"/>
              <a:gd name="connsiteX1" fmla="*/ 1758770 w 11834991"/>
              <a:gd name="connsiteY1" fmla="*/ 451274 h 2989431"/>
              <a:gd name="connsiteX2" fmla="*/ 5916495 w 11834991"/>
              <a:gd name="connsiteY2" fmla="*/ 0 h 2989431"/>
              <a:gd name="connsiteX3" fmla="*/ 11834991 w 11834991"/>
              <a:gd name="connsiteY3" fmla="*/ 2008 h 2989431"/>
              <a:gd name="connsiteX4" fmla="*/ 11834991 w 11834991"/>
              <a:gd name="connsiteY4" fmla="*/ 2989431 h 2989431"/>
              <a:gd name="connsiteX5" fmla="*/ 650 w 11834991"/>
              <a:gd name="connsiteY5" fmla="*/ 2989431 h 2989431"/>
              <a:gd name="connsiteX6" fmla="*/ 3883 w 11834991"/>
              <a:gd name="connsiteY6" fmla="*/ 1164463 h 2989431"/>
              <a:gd name="connsiteX0" fmla="*/ 3883 w 11834991"/>
              <a:gd name="connsiteY0" fmla="*/ 1164463 h 2989431"/>
              <a:gd name="connsiteX1" fmla="*/ 1758770 w 11834991"/>
              <a:gd name="connsiteY1" fmla="*/ 451274 h 2989431"/>
              <a:gd name="connsiteX2" fmla="*/ 5916495 w 11834991"/>
              <a:gd name="connsiteY2" fmla="*/ 0 h 2989431"/>
              <a:gd name="connsiteX3" fmla="*/ 11834991 w 11834991"/>
              <a:gd name="connsiteY3" fmla="*/ 2008 h 2989431"/>
              <a:gd name="connsiteX4" fmla="*/ 11834991 w 11834991"/>
              <a:gd name="connsiteY4" fmla="*/ 2989431 h 2989431"/>
              <a:gd name="connsiteX5" fmla="*/ 650 w 11834991"/>
              <a:gd name="connsiteY5" fmla="*/ 2989431 h 2989431"/>
              <a:gd name="connsiteX6" fmla="*/ 3883 w 11834991"/>
              <a:gd name="connsiteY6" fmla="*/ 1164463 h 2989431"/>
              <a:gd name="connsiteX0" fmla="*/ 3883 w 11834991"/>
              <a:gd name="connsiteY0" fmla="*/ 1164463 h 2989431"/>
              <a:gd name="connsiteX1" fmla="*/ 1758770 w 11834991"/>
              <a:gd name="connsiteY1" fmla="*/ 451274 h 2989431"/>
              <a:gd name="connsiteX2" fmla="*/ 5916495 w 11834991"/>
              <a:gd name="connsiteY2" fmla="*/ 0 h 2989431"/>
              <a:gd name="connsiteX3" fmla="*/ 11834991 w 11834991"/>
              <a:gd name="connsiteY3" fmla="*/ 2008 h 2989431"/>
              <a:gd name="connsiteX4" fmla="*/ 11834991 w 11834991"/>
              <a:gd name="connsiteY4" fmla="*/ 2989431 h 2989431"/>
              <a:gd name="connsiteX5" fmla="*/ 650 w 11834991"/>
              <a:gd name="connsiteY5" fmla="*/ 2989431 h 2989431"/>
              <a:gd name="connsiteX6" fmla="*/ 3883 w 11834991"/>
              <a:gd name="connsiteY6" fmla="*/ 1164463 h 2989431"/>
              <a:gd name="connsiteX0" fmla="*/ 3883 w 11834991"/>
              <a:gd name="connsiteY0" fmla="*/ 1166530 h 2991498"/>
              <a:gd name="connsiteX1" fmla="*/ 1758770 w 11834991"/>
              <a:gd name="connsiteY1" fmla="*/ 453341 h 2991498"/>
              <a:gd name="connsiteX2" fmla="*/ 5916495 w 11834991"/>
              <a:gd name="connsiteY2" fmla="*/ 2067 h 2991498"/>
              <a:gd name="connsiteX3" fmla="*/ 11834991 w 11834991"/>
              <a:gd name="connsiteY3" fmla="*/ 4075 h 2991498"/>
              <a:gd name="connsiteX4" fmla="*/ 11834991 w 11834991"/>
              <a:gd name="connsiteY4" fmla="*/ 2991498 h 2991498"/>
              <a:gd name="connsiteX5" fmla="*/ 650 w 11834991"/>
              <a:gd name="connsiteY5" fmla="*/ 2991498 h 2991498"/>
              <a:gd name="connsiteX6" fmla="*/ 3883 w 11834991"/>
              <a:gd name="connsiteY6" fmla="*/ 1166530 h 2991498"/>
              <a:gd name="connsiteX0" fmla="*/ 3883 w 11834991"/>
              <a:gd name="connsiteY0" fmla="*/ 1164834 h 2989802"/>
              <a:gd name="connsiteX1" fmla="*/ 1758770 w 11834991"/>
              <a:gd name="connsiteY1" fmla="*/ 451645 h 2989802"/>
              <a:gd name="connsiteX2" fmla="*/ 5916495 w 11834991"/>
              <a:gd name="connsiteY2" fmla="*/ 371 h 2989802"/>
              <a:gd name="connsiteX3" fmla="*/ 11834991 w 11834991"/>
              <a:gd name="connsiteY3" fmla="*/ 2379 h 2989802"/>
              <a:gd name="connsiteX4" fmla="*/ 11834991 w 11834991"/>
              <a:gd name="connsiteY4" fmla="*/ 2989802 h 2989802"/>
              <a:gd name="connsiteX5" fmla="*/ 650 w 11834991"/>
              <a:gd name="connsiteY5" fmla="*/ 2989802 h 2989802"/>
              <a:gd name="connsiteX6" fmla="*/ 3883 w 11834991"/>
              <a:gd name="connsiteY6" fmla="*/ 1164834 h 2989802"/>
              <a:gd name="connsiteX0" fmla="*/ 3883 w 11834991"/>
              <a:gd name="connsiteY0" fmla="*/ 1164834 h 2989802"/>
              <a:gd name="connsiteX1" fmla="*/ 1758770 w 11834991"/>
              <a:gd name="connsiteY1" fmla="*/ 451645 h 2989802"/>
              <a:gd name="connsiteX2" fmla="*/ 5916495 w 11834991"/>
              <a:gd name="connsiteY2" fmla="*/ 371 h 2989802"/>
              <a:gd name="connsiteX3" fmla="*/ 11834991 w 11834991"/>
              <a:gd name="connsiteY3" fmla="*/ 2379 h 2989802"/>
              <a:gd name="connsiteX4" fmla="*/ 11834991 w 11834991"/>
              <a:gd name="connsiteY4" fmla="*/ 2989802 h 2989802"/>
              <a:gd name="connsiteX5" fmla="*/ 650 w 11834991"/>
              <a:gd name="connsiteY5" fmla="*/ 2989802 h 2989802"/>
              <a:gd name="connsiteX6" fmla="*/ 3883 w 11834991"/>
              <a:gd name="connsiteY6" fmla="*/ 1164834 h 2989802"/>
              <a:gd name="connsiteX0" fmla="*/ 3883 w 11834991"/>
              <a:gd name="connsiteY0" fmla="*/ 1164775 h 2989743"/>
              <a:gd name="connsiteX1" fmla="*/ 1758770 w 11834991"/>
              <a:gd name="connsiteY1" fmla="*/ 451586 h 2989743"/>
              <a:gd name="connsiteX2" fmla="*/ 5916495 w 11834991"/>
              <a:gd name="connsiteY2" fmla="*/ 312 h 2989743"/>
              <a:gd name="connsiteX3" fmla="*/ 11834991 w 11834991"/>
              <a:gd name="connsiteY3" fmla="*/ 2320 h 2989743"/>
              <a:gd name="connsiteX4" fmla="*/ 11834991 w 11834991"/>
              <a:gd name="connsiteY4" fmla="*/ 2989743 h 2989743"/>
              <a:gd name="connsiteX5" fmla="*/ 650 w 11834991"/>
              <a:gd name="connsiteY5" fmla="*/ 2989743 h 2989743"/>
              <a:gd name="connsiteX6" fmla="*/ 3883 w 11834991"/>
              <a:gd name="connsiteY6" fmla="*/ 1164775 h 2989743"/>
              <a:gd name="connsiteX0" fmla="*/ 3883 w 11834991"/>
              <a:gd name="connsiteY0" fmla="*/ 1164880 h 2989848"/>
              <a:gd name="connsiteX1" fmla="*/ 1932336 w 11834991"/>
              <a:gd name="connsiteY1" fmla="*/ 411474 h 2989848"/>
              <a:gd name="connsiteX2" fmla="*/ 5916495 w 11834991"/>
              <a:gd name="connsiteY2" fmla="*/ 417 h 2989848"/>
              <a:gd name="connsiteX3" fmla="*/ 11834991 w 11834991"/>
              <a:gd name="connsiteY3" fmla="*/ 2425 h 2989848"/>
              <a:gd name="connsiteX4" fmla="*/ 11834991 w 11834991"/>
              <a:gd name="connsiteY4" fmla="*/ 2989848 h 2989848"/>
              <a:gd name="connsiteX5" fmla="*/ 650 w 11834991"/>
              <a:gd name="connsiteY5" fmla="*/ 2989848 h 2989848"/>
              <a:gd name="connsiteX6" fmla="*/ 3883 w 11834991"/>
              <a:gd name="connsiteY6" fmla="*/ 1164880 h 2989848"/>
              <a:gd name="connsiteX0" fmla="*/ 3883 w 11834991"/>
              <a:gd name="connsiteY0" fmla="*/ 1164867 h 2989835"/>
              <a:gd name="connsiteX1" fmla="*/ 1932336 w 11834991"/>
              <a:gd name="connsiteY1" fmla="*/ 411461 h 2989835"/>
              <a:gd name="connsiteX2" fmla="*/ 5916495 w 11834991"/>
              <a:gd name="connsiteY2" fmla="*/ 404 h 2989835"/>
              <a:gd name="connsiteX3" fmla="*/ 11834991 w 11834991"/>
              <a:gd name="connsiteY3" fmla="*/ 2412 h 2989835"/>
              <a:gd name="connsiteX4" fmla="*/ 11834991 w 11834991"/>
              <a:gd name="connsiteY4" fmla="*/ 2989835 h 2989835"/>
              <a:gd name="connsiteX5" fmla="*/ 650 w 11834991"/>
              <a:gd name="connsiteY5" fmla="*/ 2989835 h 2989835"/>
              <a:gd name="connsiteX6" fmla="*/ 3883 w 11834991"/>
              <a:gd name="connsiteY6" fmla="*/ 1164867 h 2989835"/>
              <a:gd name="connsiteX0" fmla="*/ 3883 w 11834991"/>
              <a:gd name="connsiteY0" fmla="*/ 1164888 h 2989856"/>
              <a:gd name="connsiteX1" fmla="*/ 1921753 w 11834991"/>
              <a:gd name="connsiteY1" fmla="*/ 405132 h 2989856"/>
              <a:gd name="connsiteX2" fmla="*/ 5916495 w 11834991"/>
              <a:gd name="connsiteY2" fmla="*/ 425 h 2989856"/>
              <a:gd name="connsiteX3" fmla="*/ 11834991 w 11834991"/>
              <a:gd name="connsiteY3" fmla="*/ 2433 h 2989856"/>
              <a:gd name="connsiteX4" fmla="*/ 11834991 w 11834991"/>
              <a:gd name="connsiteY4" fmla="*/ 2989856 h 2989856"/>
              <a:gd name="connsiteX5" fmla="*/ 650 w 11834991"/>
              <a:gd name="connsiteY5" fmla="*/ 2989856 h 2989856"/>
              <a:gd name="connsiteX6" fmla="*/ 3883 w 11834991"/>
              <a:gd name="connsiteY6" fmla="*/ 1164888 h 2989856"/>
              <a:gd name="connsiteX0" fmla="*/ 43 w 11835384"/>
              <a:gd name="connsiteY0" fmla="*/ 893516 h 2989610"/>
              <a:gd name="connsiteX1" fmla="*/ 1922146 w 11835384"/>
              <a:gd name="connsiteY1" fmla="*/ 404886 h 2989610"/>
              <a:gd name="connsiteX2" fmla="*/ 5916888 w 11835384"/>
              <a:gd name="connsiteY2" fmla="*/ 179 h 2989610"/>
              <a:gd name="connsiteX3" fmla="*/ 11835384 w 11835384"/>
              <a:gd name="connsiteY3" fmla="*/ 2187 h 2989610"/>
              <a:gd name="connsiteX4" fmla="*/ 11835384 w 11835384"/>
              <a:gd name="connsiteY4" fmla="*/ 2989610 h 2989610"/>
              <a:gd name="connsiteX5" fmla="*/ 1043 w 11835384"/>
              <a:gd name="connsiteY5" fmla="*/ 2989610 h 2989610"/>
              <a:gd name="connsiteX6" fmla="*/ 43 w 11835384"/>
              <a:gd name="connsiteY6" fmla="*/ 893516 h 2989610"/>
              <a:gd name="connsiteX0" fmla="*/ 0 w 11835341"/>
              <a:gd name="connsiteY0" fmla="*/ 893516 h 2989610"/>
              <a:gd name="connsiteX1" fmla="*/ 1922103 w 11835341"/>
              <a:gd name="connsiteY1" fmla="*/ 404886 h 2989610"/>
              <a:gd name="connsiteX2" fmla="*/ 5916845 w 11835341"/>
              <a:gd name="connsiteY2" fmla="*/ 179 h 2989610"/>
              <a:gd name="connsiteX3" fmla="*/ 11835341 w 11835341"/>
              <a:gd name="connsiteY3" fmla="*/ 2187 h 2989610"/>
              <a:gd name="connsiteX4" fmla="*/ 11835341 w 11835341"/>
              <a:gd name="connsiteY4" fmla="*/ 2989610 h 2989610"/>
              <a:gd name="connsiteX5" fmla="*/ 1000 w 11835341"/>
              <a:gd name="connsiteY5" fmla="*/ 2989610 h 2989610"/>
              <a:gd name="connsiteX6" fmla="*/ 0 w 11835341"/>
              <a:gd name="connsiteY6" fmla="*/ 893516 h 2989610"/>
              <a:gd name="connsiteX0" fmla="*/ 0 w 11835341"/>
              <a:gd name="connsiteY0" fmla="*/ 893720 h 2989814"/>
              <a:gd name="connsiteX1" fmla="*/ 2025820 w 11835341"/>
              <a:gd name="connsiteY1" fmla="*/ 260013 h 2989814"/>
              <a:gd name="connsiteX2" fmla="*/ 5916845 w 11835341"/>
              <a:gd name="connsiteY2" fmla="*/ 383 h 2989814"/>
              <a:gd name="connsiteX3" fmla="*/ 11835341 w 11835341"/>
              <a:gd name="connsiteY3" fmla="*/ 2391 h 2989814"/>
              <a:gd name="connsiteX4" fmla="*/ 11835341 w 11835341"/>
              <a:gd name="connsiteY4" fmla="*/ 2989814 h 2989814"/>
              <a:gd name="connsiteX5" fmla="*/ 1000 w 11835341"/>
              <a:gd name="connsiteY5" fmla="*/ 2989814 h 2989814"/>
              <a:gd name="connsiteX6" fmla="*/ 0 w 11835341"/>
              <a:gd name="connsiteY6" fmla="*/ 893720 h 2989814"/>
              <a:gd name="connsiteX0" fmla="*/ 0 w 11835341"/>
              <a:gd name="connsiteY0" fmla="*/ 897278 h 2993372"/>
              <a:gd name="connsiteX1" fmla="*/ 2025820 w 11835341"/>
              <a:gd name="connsiteY1" fmla="*/ 263571 h 2993372"/>
              <a:gd name="connsiteX2" fmla="*/ 5916845 w 11835341"/>
              <a:gd name="connsiteY2" fmla="*/ 3941 h 2993372"/>
              <a:gd name="connsiteX3" fmla="*/ 11835341 w 11835341"/>
              <a:gd name="connsiteY3" fmla="*/ 5949 h 2993372"/>
              <a:gd name="connsiteX4" fmla="*/ 11835341 w 11835341"/>
              <a:gd name="connsiteY4" fmla="*/ 2993372 h 2993372"/>
              <a:gd name="connsiteX5" fmla="*/ 1000 w 11835341"/>
              <a:gd name="connsiteY5" fmla="*/ 2993372 h 2993372"/>
              <a:gd name="connsiteX6" fmla="*/ 0 w 11835341"/>
              <a:gd name="connsiteY6" fmla="*/ 897278 h 2993372"/>
              <a:gd name="connsiteX0" fmla="*/ 0 w 11835341"/>
              <a:gd name="connsiteY0" fmla="*/ 898261 h 2994355"/>
              <a:gd name="connsiteX1" fmla="*/ 2025820 w 11835341"/>
              <a:gd name="connsiteY1" fmla="*/ 264554 h 2994355"/>
              <a:gd name="connsiteX2" fmla="*/ 5916845 w 11835341"/>
              <a:gd name="connsiteY2" fmla="*/ 4924 h 2994355"/>
              <a:gd name="connsiteX3" fmla="*/ 11835341 w 11835341"/>
              <a:gd name="connsiteY3" fmla="*/ 6932 h 2994355"/>
              <a:gd name="connsiteX4" fmla="*/ 11835341 w 11835341"/>
              <a:gd name="connsiteY4" fmla="*/ 2994355 h 2994355"/>
              <a:gd name="connsiteX5" fmla="*/ 1000 w 11835341"/>
              <a:gd name="connsiteY5" fmla="*/ 2994355 h 2994355"/>
              <a:gd name="connsiteX6" fmla="*/ 0 w 11835341"/>
              <a:gd name="connsiteY6" fmla="*/ 898261 h 2994355"/>
              <a:gd name="connsiteX0" fmla="*/ 0 w 11835341"/>
              <a:gd name="connsiteY0" fmla="*/ 901345 h 2997439"/>
              <a:gd name="connsiteX1" fmla="*/ 2025820 w 11835341"/>
              <a:gd name="connsiteY1" fmla="*/ 267638 h 2997439"/>
              <a:gd name="connsiteX2" fmla="*/ 3810844 w 11835341"/>
              <a:gd name="connsiteY2" fmla="*/ 3863 h 2997439"/>
              <a:gd name="connsiteX3" fmla="*/ 11835341 w 11835341"/>
              <a:gd name="connsiteY3" fmla="*/ 10016 h 2997439"/>
              <a:gd name="connsiteX4" fmla="*/ 11835341 w 11835341"/>
              <a:gd name="connsiteY4" fmla="*/ 2997439 h 2997439"/>
              <a:gd name="connsiteX5" fmla="*/ 1000 w 11835341"/>
              <a:gd name="connsiteY5" fmla="*/ 2997439 h 2997439"/>
              <a:gd name="connsiteX6" fmla="*/ 0 w 11835341"/>
              <a:gd name="connsiteY6" fmla="*/ 901345 h 2997439"/>
              <a:gd name="connsiteX0" fmla="*/ 0 w 11835341"/>
              <a:gd name="connsiteY0" fmla="*/ 897482 h 2993576"/>
              <a:gd name="connsiteX1" fmla="*/ 2025820 w 11835341"/>
              <a:gd name="connsiteY1" fmla="*/ 263775 h 2993576"/>
              <a:gd name="connsiteX2" fmla="*/ 3810844 w 11835341"/>
              <a:gd name="connsiteY2" fmla="*/ 0 h 2993576"/>
              <a:gd name="connsiteX3" fmla="*/ 11835341 w 11835341"/>
              <a:gd name="connsiteY3" fmla="*/ 6153 h 2993576"/>
              <a:gd name="connsiteX4" fmla="*/ 11835341 w 11835341"/>
              <a:gd name="connsiteY4" fmla="*/ 2993576 h 2993576"/>
              <a:gd name="connsiteX5" fmla="*/ 1000 w 11835341"/>
              <a:gd name="connsiteY5" fmla="*/ 2993576 h 2993576"/>
              <a:gd name="connsiteX6" fmla="*/ 0 w 11835341"/>
              <a:gd name="connsiteY6" fmla="*/ 897482 h 2993576"/>
              <a:gd name="connsiteX0" fmla="*/ 478839 w 12313180"/>
              <a:gd name="connsiteY0" fmla="*/ 2993576 h 2993576"/>
              <a:gd name="connsiteX1" fmla="*/ 2503659 w 12313180"/>
              <a:gd name="connsiteY1" fmla="*/ 263775 h 2993576"/>
              <a:gd name="connsiteX2" fmla="*/ 4288683 w 12313180"/>
              <a:gd name="connsiteY2" fmla="*/ 0 h 2993576"/>
              <a:gd name="connsiteX3" fmla="*/ 12313180 w 12313180"/>
              <a:gd name="connsiteY3" fmla="*/ 6153 h 2993576"/>
              <a:gd name="connsiteX4" fmla="*/ 12313180 w 12313180"/>
              <a:gd name="connsiteY4" fmla="*/ 2993576 h 2993576"/>
              <a:gd name="connsiteX5" fmla="*/ 478839 w 12313180"/>
              <a:gd name="connsiteY5" fmla="*/ 2993576 h 2993576"/>
              <a:gd name="connsiteX0" fmla="*/ 478855 w 12313196"/>
              <a:gd name="connsiteY0" fmla="*/ 2993576 h 2993576"/>
              <a:gd name="connsiteX1" fmla="*/ 2503675 w 12313196"/>
              <a:gd name="connsiteY1" fmla="*/ 263775 h 2993576"/>
              <a:gd name="connsiteX2" fmla="*/ 4288699 w 12313196"/>
              <a:gd name="connsiteY2" fmla="*/ 0 h 2993576"/>
              <a:gd name="connsiteX3" fmla="*/ 12313196 w 12313196"/>
              <a:gd name="connsiteY3" fmla="*/ 6153 h 2993576"/>
              <a:gd name="connsiteX4" fmla="*/ 12313196 w 12313196"/>
              <a:gd name="connsiteY4" fmla="*/ 2993576 h 2993576"/>
              <a:gd name="connsiteX5" fmla="*/ 478855 w 12313196"/>
              <a:gd name="connsiteY5" fmla="*/ 2993576 h 2993576"/>
              <a:gd name="connsiteX0" fmla="*/ 455988 w 12290329"/>
              <a:gd name="connsiteY0" fmla="*/ 2993576 h 2993576"/>
              <a:gd name="connsiteX1" fmla="*/ 2694909 w 12290329"/>
              <a:gd name="connsiteY1" fmla="*/ 983556 h 2993576"/>
              <a:gd name="connsiteX2" fmla="*/ 4265832 w 12290329"/>
              <a:gd name="connsiteY2" fmla="*/ 0 h 2993576"/>
              <a:gd name="connsiteX3" fmla="*/ 12290329 w 12290329"/>
              <a:gd name="connsiteY3" fmla="*/ 6153 h 2993576"/>
              <a:gd name="connsiteX4" fmla="*/ 12290329 w 12290329"/>
              <a:gd name="connsiteY4" fmla="*/ 2993576 h 2993576"/>
              <a:gd name="connsiteX5" fmla="*/ 455988 w 12290329"/>
              <a:gd name="connsiteY5" fmla="*/ 2993576 h 2993576"/>
              <a:gd name="connsiteX0" fmla="*/ 611227 w 12445568"/>
              <a:gd name="connsiteY0" fmla="*/ 2993576 h 2993576"/>
              <a:gd name="connsiteX1" fmla="*/ 1703514 w 12445568"/>
              <a:gd name="connsiteY1" fmla="*/ 1061475 h 2993576"/>
              <a:gd name="connsiteX2" fmla="*/ 4421071 w 12445568"/>
              <a:gd name="connsiteY2" fmla="*/ 0 h 2993576"/>
              <a:gd name="connsiteX3" fmla="*/ 12445568 w 12445568"/>
              <a:gd name="connsiteY3" fmla="*/ 6153 h 2993576"/>
              <a:gd name="connsiteX4" fmla="*/ 12445568 w 12445568"/>
              <a:gd name="connsiteY4" fmla="*/ 2993576 h 2993576"/>
              <a:gd name="connsiteX5" fmla="*/ 611227 w 12445568"/>
              <a:gd name="connsiteY5" fmla="*/ 2993576 h 2993576"/>
              <a:gd name="connsiteX0" fmla="*/ 591975 w 12426316"/>
              <a:gd name="connsiteY0" fmla="*/ 2993576 h 2993576"/>
              <a:gd name="connsiteX1" fmla="*/ 1684262 w 12426316"/>
              <a:gd name="connsiteY1" fmla="*/ 1061475 h 2993576"/>
              <a:gd name="connsiteX2" fmla="*/ 4401819 w 12426316"/>
              <a:gd name="connsiteY2" fmla="*/ 0 h 2993576"/>
              <a:gd name="connsiteX3" fmla="*/ 12426316 w 12426316"/>
              <a:gd name="connsiteY3" fmla="*/ 6153 h 2993576"/>
              <a:gd name="connsiteX4" fmla="*/ 12426316 w 12426316"/>
              <a:gd name="connsiteY4" fmla="*/ 2993576 h 2993576"/>
              <a:gd name="connsiteX5" fmla="*/ 591975 w 12426316"/>
              <a:gd name="connsiteY5" fmla="*/ 2993576 h 2993576"/>
              <a:gd name="connsiteX0" fmla="*/ 0 w 11834341"/>
              <a:gd name="connsiteY0" fmla="*/ 2993576 h 2993576"/>
              <a:gd name="connsiteX1" fmla="*/ 1092287 w 11834341"/>
              <a:gd name="connsiteY1" fmla="*/ 1061475 h 2993576"/>
              <a:gd name="connsiteX2" fmla="*/ 3809844 w 11834341"/>
              <a:gd name="connsiteY2" fmla="*/ 0 h 2993576"/>
              <a:gd name="connsiteX3" fmla="*/ 11834341 w 11834341"/>
              <a:gd name="connsiteY3" fmla="*/ 6153 h 2993576"/>
              <a:gd name="connsiteX4" fmla="*/ 11834341 w 11834341"/>
              <a:gd name="connsiteY4" fmla="*/ 2993576 h 2993576"/>
              <a:gd name="connsiteX5" fmla="*/ 0 w 11834341"/>
              <a:gd name="connsiteY5" fmla="*/ 2993576 h 2993576"/>
              <a:gd name="connsiteX0" fmla="*/ 274 w 11834615"/>
              <a:gd name="connsiteY0" fmla="*/ 2993576 h 2993576"/>
              <a:gd name="connsiteX1" fmla="*/ 1092561 w 11834615"/>
              <a:gd name="connsiteY1" fmla="*/ 1061475 h 2993576"/>
              <a:gd name="connsiteX2" fmla="*/ 3810118 w 11834615"/>
              <a:gd name="connsiteY2" fmla="*/ 0 h 2993576"/>
              <a:gd name="connsiteX3" fmla="*/ 11834615 w 11834615"/>
              <a:gd name="connsiteY3" fmla="*/ 6153 h 2993576"/>
              <a:gd name="connsiteX4" fmla="*/ 11834615 w 11834615"/>
              <a:gd name="connsiteY4" fmla="*/ 2993576 h 2993576"/>
              <a:gd name="connsiteX5" fmla="*/ 274 w 11834615"/>
              <a:gd name="connsiteY5" fmla="*/ 2993576 h 2993576"/>
              <a:gd name="connsiteX0" fmla="*/ 400 w 11834741"/>
              <a:gd name="connsiteY0" fmla="*/ 2993576 h 2993576"/>
              <a:gd name="connsiteX1" fmla="*/ 900311 w 11834741"/>
              <a:gd name="connsiteY1" fmla="*/ 1204494 h 2993576"/>
              <a:gd name="connsiteX2" fmla="*/ 3810244 w 11834741"/>
              <a:gd name="connsiteY2" fmla="*/ 0 h 2993576"/>
              <a:gd name="connsiteX3" fmla="*/ 11834741 w 11834741"/>
              <a:gd name="connsiteY3" fmla="*/ 6153 h 2993576"/>
              <a:gd name="connsiteX4" fmla="*/ 11834741 w 11834741"/>
              <a:gd name="connsiteY4" fmla="*/ 2993576 h 2993576"/>
              <a:gd name="connsiteX5" fmla="*/ 400 w 11834741"/>
              <a:gd name="connsiteY5" fmla="*/ 2993576 h 2993576"/>
              <a:gd name="connsiteX0" fmla="*/ 494 w 11834835"/>
              <a:gd name="connsiteY0" fmla="*/ 2993576 h 2993576"/>
              <a:gd name="connsiteX1" fmla="*/ 900405 w 11834835"/>
              <a:gd name="connsiteY1" fmla="*/ 1204494 h 2993576"/>
              <a:gd name="connsiteX2" fmla="*/ 3810338 w 11834835"/>
              <a:gd name="connsiteY2" fmla="*/ 0 h 2993576"/>
              <a:gd name="connsiteX3" fmla="*/ 11834835 w 11834835"/>
              <a:gd name="connsiteY3" fmla="*/ 6153 h 2993576"/>
              <a:gd name="connsiteX4" fmla="*/ 11834835 w 11834835"/>
              <a:gd name="connsiteY4" fmla="*/ 2993576 h 2993576"/>
              <a:gd name="connsiteX5" fmla="*/ 494 w 11834835"/>
              <a:gd name="connsiteY5" fmla="*/ 2993576 h 2993576"/>
              <a:gd name="connsiteX0" fmla="*/ 602 w 11834943"/>
              <a:gd name="connsiteY0" fmla="*/ 2993576 h 2993576"/>
              <a:gd name="connsiteX1" fmla="*/ 900513 w 11834943"/>
              <a:gd name="connsiteY1" fmla="*/ 1204494 h 2993576"/>
              <a:gd name="connsiteX2" fmla="*/ 3810446 w 11834943"/>
              <a:gd name="connsiteY2" fmla="*/ 0 h 2993576"/>
              <a:gd name="connsiteX3" fmla="*/ 11834943 w 11834943"/>
              <a:gd name="connsiteY3" fmla="*/ 6153 h 2993576"/>
              <a:gd name="connsiteX4" fmla="*/ 11834943 w 11834943"/>
              <a:gd name="connsiteY4" fmla="*/ 2993576 h 2993576"/>
              <a:gd name="connsiteX5" fmla="*/ 602 w 11834943"/>
              <a:gd name="connsiteY5" fmla="*/ 2993576 h 2993576"/>
              <a:gd name="connsiteX0" fmla="*/ 602 w 11834943"/>
              <a:gd name="connsiteY0" fmla="*/ 2993576 h 2993576"/>
              <a:gd name="connsiteX1" fmla="*/ 900513 w 11834943"/>
              <a:gd name="connsiteY1" fmla="*/ 1204494 h 2993576"/>
              <a:gd name="connsiteX2" fmla="*/ 3810446 w 11834943"/>
              <a:gd name="connsiteY2" fmla="*/ 0 h 2993576"/>
              <a:gd name="connsiteX3" fmla="*/ 11834943 w 11834943"/>
              <a:gd name="connsiteY3" fmla="*/ 6153 h 2993576"/>
              <a:gd name="connsiteX4" fmla="*/ 11834943 w 11834943"/>
              <a:gd name="connsiteY4" fmla="*/ 2993576 h 2993576"/>
              <a:gd name="connsiteX5" fmla="*/ 602 w 11834943"/>
              <a:gd name="connsiteY5" fmla="*/ 2993576 h 2993576"/>
              <a:gd name="connsiteX0" fmla="*/ 566 w 11834907"/>
              <a:gd name="connsiteY0" fmla="*/ 2991384 h 2991384"/>
              <a:gd name="connsiteX1" fmla="*/ 900477 w 11834907"/>
              <a:gd name="connsiteY1" fmla="*/ 1202302 h 2991384"/>
              <a:gd name="connsiteX2" fmla="*/ 3813977 w 11834907"/>
              <a:gd name="connsiteY2" fmla="*/ 0 h 2991384"/>
              <a:gd name="connsiteX3" fmla="*/ 11834907 w 11834907"/>
              <a:gd name="connsiteY3" fmla="*/ 3961 h 2991384"/>
              <a:gd name="connsiteX4" fmla="*/ 11834907 w 11834907"/>
              <a:gd name="connsiteY4" fmla="*/ 2991384 h 2991384"/>
              <a:gd name="connsiteX5" fmla="*/ 566 w 11834907"/>
              <a:gd name="connsiteY5" fmla="*/ 2991384 h 2991384"/>
              <a:gd name="connsiteX0" fmla="*/ 577 w 11834918"/>
              <a:gd name="connsiteY0" fmla="*/ 2992114 h 2992114"/>
              <a:gd name="connsiteX1" fmla="*/ 900488 w 11834918"/>
              <a:gd name="connsiteY1" fmla="*/ 1203032 h 2992114"/>
              <a:gd name="connsiteX2" fmla="*/ 3853241 w 11834918"/>
              <a:gd name="connsiteY2" fmla="*/ 0 h 2992114"/>
              <a:gd name="connsiteX3" fmla="*/ 11834918 w 11834918"/>
              <a:gd name="connsiteY3" fmla="*/ 4691 h 2992114"/>
              <a:gd name="connsiteX4" fmla="*/ 11834918 w 11834918"/>
              <a:gd name="connsiteY4" fmla="*/ 2992114 h 2992114"/>
              <a:gd name="connsiteX5" fmla="*/ 577 w 11834918"/>
              <a:gd name="connsiteY5" fmla="*/ 2992114 h 2992114"/>
              <a:gd name="connsiteX0" fmla="*/ 577 w 11834918"/>
              <a:gd name="connsiteY0" fmla="*/ 2992114 h 2992114"/>
              <a:gd name="connsiteX1" fmla="*/ 900488 w 11834918"/>
              <a:gd name="connsiteY1" fmla="*/ 1203032 h 2992114"/>
              <a:gd name="connsiteX2" fmla="*/ 3853241 w 11834918"/>
              <a:gd name="connsiteY2" fmla="*/ 0 h 2992114"/>
              <a:gd name="connsiteX3" fmla="*/ 11834918 w 11834918"/>
              <a:gd name="connsiteY3" fmla="*/ 4691 h 2992114"/>
              <a:gd name="connsiteX4" fmla="*/ 11834918 w 11834918"/>
              <a:gd name="connsiteY4" fmla="*/ 2992114 h 2992114"/>
              <a:gd name="connsiteX5" fmla="*/ 577 w 11834918"/>
              <a:gd name="connsiteY5" fmla="*/ 2992114 h 2992114"/>
              <a:gd name="connsiteX0" fmla="*/ 577 w 11834918"/>
              <a:gd name="connsiteY0" fmla="*/ 2992114 h 2992114"/>
              <a:gd name="connsiteX1" fmla="*/ 900488 w 11834918"/>
              <a:gd name="connsiteY1" fmla="*/ 1203032 h 2992114"/>
              <a:gd name="connsiteX2" fmla="*/ 3853241 w 11834918"/>
              <a:gd name="connsiteY2" fmla="*/ 0 h 2992114"/>
              <a:gd name="connsiteX3" fmla="*/ 11834918 w 11834918"/>
              <a:gd name="connsiteY3" fmla="*/ 4691 h 2992114"/>
              <a:gd name="connsiteX4" fmla="*/ 11834918 w 11834918"/>
              <a:gd name="connsiteY4" fmla="*/ 2992114 h 2992114"/>
              <a:gd name="connsiteX5" fmla="*/ 577 w 11834918"/>
              <a:gd name="connsiteY5" fmla="*/ 2992114 h 2992114"/>
              <a:gd name="connsiteX0" fmla="*/ 599 w 11834940"/>
              <a:gd name="connsiteY0" fmla="*/ 2992114 h 2992114"/>
              <a:gd name="connsiteX1" fmla="*/ 889804 w 11834940"/>
              <a:gd name="connsiteY1" fmla="*/ 1201573 h 2992114"/>
              <a:gd name="connsiteX2" fmla="*/ 3853263 w 11834940"/>
              <a:gd name="connsiteY2" fmla="*/ 0 h 2992114"/>
              <a:gd name="connsiteX3" fmla="*/ 11834940 w 11834940"/>
              <a:gd name="connsiteY3" fmla="*/ 4691 h 2992114"/>
              <a:gd name="connsiteX4" fmla="*/ 11834940 w 11834940"/>
              <a:gd name="connsiteY4" fmla="*/ 2992114 h 2992114"/>
              <a:gd name="connsiteX5" fmla="*/ 599 w 11834940"/>
              <a:gd name="connsiteY5" fmla="*/ 2992114 h 299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834940" h="2992114">
                <a:moveTo>
                  <a:pt x="599" y="2992114"/>
                </a:moveTo>
                <a:cubicBezTo>
                  <a:pt x="-14320" y="2456311"/>
                  <a:pt x="247693" y="1700259"/>
                  <a:pt x="889804" y="1201573"/>
                </a:cubicBezTo>
                <a:cubicBezTo>
                  <a:pt x="1531915" y="702887"/>
                  <a:pt x="2418364" y="284089"/>
                  <a:pt x="3853263" y="0"/>
                </a:cubicBezTo>
                <a:lnTo>
                  <a:pt x="11834940" y="4691"/>
                </a:lnTo>
                <a:lnTo>
                  <a:pt x="11834940" y="2992114"/>
                </a:lnTo>
                <a:lnTo>
                  <a:pt x="599" y="299211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">
            <a:noFill/>
          </a:ln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6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kuva napsauttamalla kuvaketta</a:t>
            </a:r>
            <a:br>
              <a:rPr lang="fi-FI"/>
            </a:br>
            <a:r>
              <a:rPr lang="fi-FI"/>
              <a:t>tai valitsemalla Kameleonin Kuvagalleriasta</a:t>
            </a:r>
            <a:br>
              <a:rPr lang="fi-FI"/>
            </a:br>
            <a:br>
              <a:rPr lang="fi-FI"/>
            </a:br>
            <a:r>
              <a:rPr lang="fi-FI"/>
              <a:t>Voit vaihtaa kuvan Kuvagalleriasta</a:t>
            </a:r>
            <a:br>
              <a:rPr lang="fi-FI"/>
            </a:br>
            <a:r>
              <a:rPr lang="fi-FI"/>
              <a:t>tai poistamalla kuvan ja lisäämällä uuden kuvan napsauttamalla kuvaketta</a:t>
            </a:r>
          </a:p>
        </p:txBody>
      </p:sp>
      <p:sp>
        <p:nvSpPr>
          <p:cNvPr id="8" name="Päivämäärän paikkamerkki 3">
            <a:extLst>
              <a:ext uri="{FF2B5EF4-FFF2-40B4-BE49-F238E27FC236}">
                <a16:creationId xmlns:a16="http://schemas.microsoft.com/office/drawing/2014/main" id="{C6FEECCB-0ADF-4D17-9F84-4B82085D7D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29867" y="5719568"/>
            <a:ext cx="1242000" cy="642035"/>
          </a:xfrm>
        </p:spPr>
        <p:txBody>
          <a:bodyPr vert="horz" lIns="0" tIns="0" rIns="0" bIns="0" rtlCol="0" anchor="t" anchorCtr="0">
            <a:noAutofit/>
          </a:bodyPr>
          <a:lstStyle>
            <a:lvl1pPr algn="l">
              <a:defRPr lang="fi-FI" sz="1600" smtClean="0">
                <a:solidFill>
                  <a:schemeClr val="bg1"/>
                </a:solidFill>
              </a:defRPr>
            </a:lvl1pPr>
          </a:lstStyle>
          <a:p>
            <a:pPr algn="l">
              <a:lnSpc>
                <a:spcPct val="110000"/>
              </a:lnSpc>
              <a:buClr>
                <a:schemeClr val="tx2"/>
              </a:buClr>
            </a:pPr>
            <a:r>
              <a:rPr lang="fi-FI"/>
              <a:t>24.9.2021</a:t>
            </a:r>
          </a:p>
        </p:txBody>
      </p:sp>
      <p:sp>
        <p:nvSpPr>
          <p:cNvPr id="9" name="Alatunnisteen paikkamerkki 4">
            <a:extLst>
              <a:ext uri="{FF2B5EF4-FFF2-40B4-BE49-F238E27FC236}">
                <a16:creationId xmlns:a16="http://schemas.microsoft.com/office/drawing/2014/main" id="{580B187D-B133-4F32-8568-D26ED15FC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29868" y="5462054"/>
            <a:ext cx="4114800" cy="241091"/>
          </a:xfrm>
        </p:spPr>
        <p:txBody>
          <a:bodyPr vert="horz" lIns="0" tIns="0" rIns="0" bIns="0" rtlCol="0" anchor="t" anchorCtr="0">
            <a:noAutofit/>
          </a:bodyPr>
          <a:lstStyle>
            <a:lvl1pPr algn="l">
              <a:defRPr lang="fi-FI" sz="1600" dirty="0" smtClean="0">
                <a:solidFill>
                  <a:schemeClr val="bg1"/>
                </a:solidFill>
              </a:defRPr>
            </a:lvl1pPr>
          </a:lstStyle>
          <a:p>
            <a:pPr algn="l">
              <a:lnSpc>
                <a:spcPct val="110000"/>
              </a:lnSpc>
              <a:buClr>
                <a:schemeClr val="tx2"/>
              </a:buClr>
            </a:pPr>
            <a:r>
              <a:rPr lang="fi-FI"/>
              <a:t>Kalevi Pölönen</a:t>
            </a:r>
          </a:p>
        </p:txBody>
      </p:sp>
    </p:spTree>
    <p:extLst>
      <p:ext uri="{BB962C8B-B14F-4D97-AF65-F5344CB8AC3E}">
        <p14:creationId xmlns:p14="http://schemas.microsoft.com/office/powerpoint/2010/main" val="269683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587E3A4C-54E7-4182-8680-0F86558127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/>
              <a:t>Tekstisivu, yksipalstainen.</a:t>
            </a:r>
            <a:br>
              <a:rPr lang="fi-FI"/>
            </a:br>
            <a:r>
              <a:rPr lang="fi-FI"/>
              <a:t>Otsikon pituus korkeintaan kaksi riviä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marL="357188" marR="0" lvl="0" indent="-357188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/>
              <a:t>Esityksen tekstisisältö tulee aina tiivistää mahdollisimman lyhyeksi.</a:t>
            </a:r>
            <a:br>
              <a:rPr lang="fi-FI"/>
            </a:br>
            <a:r>
              <a:rPr lang="fi-FI"/>
              <a:t>Esityksen tarkoitus on toimia esiintyjän ja kuulijan tukena.</a:t>
            </a:r>
            <a:br>
              <a:rPr lang="fi-FI"/>
            </a:br>
            <a:r>
              <a:rPr lang="fi-FI"/>
              <a:t>     Toinen tekstitaso, jos sivulle tulee enemmän tekstiä.</a:t>
            </a:r>
            <a:br>
              <a:rPr lang="fi-FI"/>
            </a:br>
            <a:r>
              <a:rPr lang="fi-FI"/>
              <a:t>           Kolmas tekstitaso, jos haluat esittää enemmän tekstiä.</a:t>
            </a:r>
            <a:br>
              <a:rPr lang="fi-FI"/>
            </a:br>
            <a:r>
              <a:rPr lang="fi-FI"/>
              <a:t>Muistathan, että kun tekstin koko pienenee, myös viesti pienenee.</a:t>
            </a:r>
            <a:br>
              <a:rPr lang="fi-FI"/>
            </a:br>
            <a:r>
              <a:rPr lang="fi-FI" noProof="0"/>
              <a:t>Esityksen tulee olla myös kaukaa luettavissa.</a:t>
            </a:r>
            <a:endParaRPr lang="fi-FI"/>
          </a:p>
          <a:p>
            <a:pPr marL="715963" marR="0" lvl="1" indent="-357188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59A7EFB5-C255-48FB-AC67-FD651DD26D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50" y="6374625"/>
            <a:ext cx="482704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fld id="{03D2D5F4-4871-4469-8343-ED7F6811B37D}" type="slidenum">
              <a:rPr lang="fi-FI" smtClean="0"/>
              <a:pPr algn="l"/>
              <a:t>‹#›</a:t>
            </a:fld>
            <a:endParaRPr lang="fi-FI"/>
          </a:p>
        </p:txBody>
      </p:sp>
      <p:sp>
        <p:nvSpPr>
          <p:cNvPr id="8" name="Päivämäärän paikkamerkki 3">
            <a:extLst>
              <a:ext uri="{FF2B5EF4-FFF2-40B4-BE49-F238E27FC236}">
                <a16:creationId xmlns:a16="http://schemas.microsoft.com/office/drawing/2014/main" id="{AFC3A855-B6C3-4D1E-B148-55910A2578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49661" y="6374625"/>
            <a:ext cx="976847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algn="r"/>
            <a:r>
              <a:rPr lang="fi-FI"/>
              <a:t>24.9.2021   |   </a:t>
            </a:r>
          </a:p>
        </p:txBody>
      </p:sp>
      <p:sp>
        <p:nvSpPr>
          <p:cNvPr id="9" name="Alatunnisteen paikkamerkki 4">
            <a:extLst>
              <a:ext uri="{FF2B5EF4-FFF2-40B4-BE49-F238E27FC236}">
                <a16:creationId xmlns:a16="http://schemas.microsoft.com/office/drawing/2014/main" id="{032AC8CB-3366-4A2A-8272-93E3683840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5271" y="6374625"/>
            <a:ext cx="4114800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r>
              <a:rPr lang="fi-FI"/>
              <a:t>Kalevi Pölönen</a:t>
            </a:r>
          </a:p>
        </p:txBody>
      </p:sp>
    </p:spTree>
    <p:extLst>
      <p:ext uri="{BB962C8B-B14F-4D97-AF65-F5344CB8AC3E}">
        <p14:creationId xmlns:p14="http://schemas.microsoft.com/office/powerpoint/2010/main" val="4080887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avio" preserve="1" userDrawn="1">
  <p:cSld name="Kaa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587E3A4C-54E7-4182-8680-0F86558127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 noProof="0"/>
              <a:t>Graafisivu</a:t>
            </a:r>
            <a:endParaRPr lang="fi-FI"/>
          </a:p>
        </p:txBody>
      </p:sp>
      <p:sp>
        <p:nvSpPr>
          <p:cNvPr id="7" name="Kaavion paikkamerkki 6">
            <a:extLst>
              <a:ext uri="{FF2B5EF4-FFF2-40B4-BE49-F238E27FC236}">
                <a16:creationId xmlns:a16="http://schemas.microsoft.com/office/drawing/2014/main" id="{0579DF22-3A20-4908-84E3-C2B55F28B856}"/>
              </a:ext>
            </a:extLst>
          </p:cNvPr>
          <p:cNvSpPr>
            <a:spLocks noGrp="1"/>
          </p:cNvSpPr>
          <p:nvPr>
            <p:ph type="chart" sz="quarter" idx="13" hasCustomPrompt="1"/>
          </p:nvPr>
        </p:nvSpPr>
        <p:spPr>
          <a:xfrm>
            <a:off x="922338" y="1857375"/>
            <a:ext cx="10636236" cy="4087813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Käytä graafissa esityspohjan väripalettiin määriteltyjä värejä.</a:t>
            </a:r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209C6B0D-979F-4D60-BDCD-B9E08FEB11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50" y="6374625"/>
            <a:ext cx="482704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fld id="{03D2D5F4-4871-4469-8343-ED7F6811B37D}" type="slidenum">
              <a:rPr lang="fi-FI" smtClean="0"/>
              <a:pPr algn="l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AC29B563-2EC1-44DE-A678-D8C61D32BA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49661" y="6374625"/>
            <a:ext cx="976847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algn="r"/>
            <a:r>
              <a:rPr lang="fi-FI"/>
              <a:t>24.9.2021   |   </a:t>
            </a:r>
          </a:p>
        </p:txBody>
      </p:sp>
      <p:sp>
        <p:nvSpPr>
          <p:cNvPr id="11" name="Alatunnisteen paikkamerkki 4">
            <a:extLst>
              <a:ext uri="{FF2B5EF4-FFF2-40B4-BE49-F238E27FC236}">
                <a16:creationId xmlns:a16="http://schemas.microsoft.com/office/drawing/2014/main" id="{26AFE581-53A8-4FFC-BC3A-F2173293E0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5271" y="6374625"/>
            <a:ext cx="4114800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r>
              <a:rPr lang="fi-FI"/>
              <a:t>Kalevi Pölönen</a:t>
            </a:r>
          </a:p>
        </p:txBody>
      </p:sp>
    </p:spTree>
    <p:extLst>
      <p:ext uri="{BB962C8B-B14F-4D97-AF65-F5344CB8AC3E}">
        <p14:creationId xmlns:p14="http://schemas.microsoft.com/office/powerpoint/2010/main" val="1251634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>
            <a:extLst>
              <a:ext uri="{FF2B5EF4-FFF2-40B4-BE49-F238E27FC236}">
                <a16:creationId xmlns:a16="http://schemas.microsoft.com/office/drawing/2014/main" id="{365B018F-777B-44D1-9664-1407CB8459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/>
              <a:t>Tekstisivu, kaksi palstaa. </a:t>
            </a:r>
            <a:br>
              <a:rPr lang="fi-FI"/>
            </a:br>
            <a:r>
              <a:rPr lang="fi-FI"/>
              <a:t>Otsikon pituus korkeintaan kaksi riviä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22350" y="1860330"/>
            <a:ext cx="5094402" cy="4085499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fi-FI"/>
              <a:t>Esityksen teksti tulee aina tiivistää mahdollisimman lyhyeksi ja selkeäksi.</a:t>
            </a:r>
            <a:br>
              <a:rPr lang="fi-FI"/>
            </a:br>
            <a:r>
              <a:rPr lang="fi-FI"/>
              <a:t>Esityksen tarkoitus on toimia esiintyjän ja kuulijan tukena.</a:t>
            </a:r>
            <a:br>
              <a:rPr lang="fi-FI"/>
            </a:br>
            <a:r>
              <a:rPr lang="fi-FI"/>
              <a:t>Muistathan, että kun tekstin koko pienenee, myös viesti pienenee. Esityksen tulee olla myös kaukaa luettavissa</a:t>
            </a:r>
            <a:endParaRPr lang="en-GB"/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  <a:p>
            <a:pPr lvl="0"/>
            <a:endParaRPr lang="fi-FI"/>
          </a:p>
        </p:txBody>
      </p:sp>
      <p:sp>
        <p:nvSpPr>
          <p:cNvPr id="10" name="Sisällön paikkamerkki 2">
            <a:extLst>
              <a:ext uri="{FF2B5EF4-FFF2-40B4-BE49-F238E27FC236}">
                <a16:creationId xmlns:a16="http://schemas.microsoft.com/office/drawing/2014/main" id="{28EEFB21-D5D7-40FA-809A-551ABC7D90AB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264608" y="1860330"/>
            <a:ext cx="5094402" cy="4085499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fi-FI"/>
              <a:t>Esityksen teksti tulee aina tiivistää mahdollisimman lyhyeksi ja selkeäksi.</a:t>
            </a:r>
            <a:br>
              <a:rPr lang="fi-FI"/>
            </a:br>
            <a:r>
              <a:rPr lang="fi-FI"/>
              <a:t>Esityksen tarkoitus on toimia esiintyjän ja kuulijan tukena.</a:t>
            </a:r>
            <a:br>
              <a:rPr lang="fi-FI"/>
            </a:br>
            <a:r>
              <a:rPr lang="fi-FI"/>
              <a:t>Muistathan, että kun tekstin koko pienenee, myös viesti pienenee. Esityksen tulee olla myös kaukaa luettavissa</a:t>
            </a:r>
            <a:endParaRPr lang="en-GB"/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D47A3072-D8CC-4075-92AE-6CB4C819BC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50" y="6374625"/>
            <a:ext cx="482704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fld id="{03D2D5F4-4871-4469-8343-ED7F6811B37D}" type="slidenum">
              <a:rPr lang="fi-FI" smtClean="0"/>
              <a:pPr algn="l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980BC45E-8E9E-4CF2-9961-01D9993652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49661" y="6374625"/>
            <a:ext cx="976847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algn="r"/>
            <a:r>
              <a:rPr lang="fi-FI"/>
              <a:t>24.9.2021   |   </a:t>
            </a:r>
          </a:p>
        </p:txBody>
      </p:sp>
      <p:sp>
        <p:nvSpPr>
          <p:cNvPr id="14" name="Alatunnisteen paikkamerkki 4">
            <a:extLst>
              <a:ext uri="{FF2B5EF4-FFF2-40B4-BE49-F238E27FC236}">
                <a16:creationId xmlns:a16="http://schemas.microsoft.com/office/drawing/2014/main" id="{B063AE42-CA71-44E3-9D58-B8058F37EC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5271" y="6374625"/>
            <a:ext cx="4114800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r>
              <a:rPr lang="fi-FI"/>
              <a:t>Kalevi Pölönen</a:t>
            </a:r>
          </a:p>
        </p:txBody>
      </p:sp>
    </p:spTree>
    <p:extLst>
      <p:ext uri="{BB962C8B-B14F-4D97-AF65-F5344CB8AC3E}">
        <p14:creationId xmlns:p14="http://schemas.microsoft.com/office/powerpoint/2010/main" val="3888668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kaavio" preserve="1" userDrawn="1">
  <p:cSld name="Otsikko ja kaa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>
            <a:extLst>
              <a:ext uri="{FF2B5EF4-FFF2-40B4-BE49-F238E27FC236}">
                <a16:creationId xmlns:a16="http://schemas.microsoft.com/office/drawing/2014/main" id="{365B018F-777B-44D1-9664-1407CB8459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noProof="0"/>
              <a:t>Graafisivu</a:t>
            </a:r>
            <a:br>
              <a:rPr lang="fi-FI" noProof="0"/>
            </a:br>
            <a:r>
              <a:rPr lang="fi-FI"/>
              <a:t>Otsikon pituus korkeintaan kaksi riviä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22350" y="1860330"/>
            <a:ext cx="3827881" cy="4085499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en-GB" err="1"/>
              <a:t>Värejä</a:t>
            </a:r>
            <a:r>
              <a:rPr lang="en-GB"/>
              <a:t> </a:t>
            </a:r>
            <a:r>
              <a:rPr lang="en-GB" err="1"/>
              <a:t>käytetään</a:t>
            </a:r>
            <a:r>
              <a:rPr lang="en-GB"/>
              <a:t> </a:t>
            </a:r>
            <a:r>
              <a:rPr lang="en-GB" err="1"/>
              <a:t>malliesimerkin</a:t>
            </a:r>
            <a:r>
              <a:rPr lang="en-GB"/>
              <a:t> </a:t>
            </a:r>
            <a:r>
              <a:rPr lang="en-GB" err="1"/>
              <a:t>järjestyksessä</a:t>
            </a:r>
            <a:endParaRPr lang="en-GB"/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4" name="Kaavion paikkamerkki 3">
            <a:extLst>
              <a:ext uri="{FF2B5EF4-FFF2-40B4-BE49-F238E27FC236}">
                <a16:creationId xmlns:a16="http://schemas.microsoft.com/office/drawing/2014/main" id="{E32C4822-3ED1-4503-A322-1C32778E2B1A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4866468" y="1860550"/>
            <a:ext cx="6692117" cy="4084638"/>
          </a:xfrm>
        </p:spPr>
        <p:txBody>
          <a:bodyPr/>
          <a:lstStyle/>
          <a:p>
            <a:r>
              <a:rPr lang="fi-FI"/>
              <a:t>Lisää kaavio napsauttamalla kuvaketta</a:t>
            </a:r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B133760A-D9BD-4C93-958B-C47029D5F0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50" y="6374625"/>
            <a:ext cx="482704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fld id="{03D2D5F4-4871-4469-8343-ED7F6811B37D}" type="slidenum">
              <a:rPr lang="fi-FI" smtClean="0"/>
              <a:pPr algn="l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232B50DE-A870-4680-8BF1-626B59A71F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49661" y="6374625"/>
            <a:ext cx="976847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algn="r"/>
            <a:r>
              <a:rPr lang="fi-FI"/>
              <a:t>24.9.2021   |   </a:t>
            </a:r>
          </a:p>
        </p:txBody>
      </p:sp>
      <p:sp>
        <p:nvSpPr>
          <p:cNvPr id="10" name="Alatunnisteen paikkamerkki 4">
            <a:extLst>
              <a:ext uri="{FF2B5EF4-FFF2-40B4-BE49-F238E27FC236}">
                <a16:creationId xmlns:a16="http://schemas.microsoft.com/office/drawing/2014/main" id="{660E423A-B2D8-4B91-B7C0-AB18B43AB2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5271" y="6374625"/>
            <a:ext cx="4114800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r>
              <a:rPr lang="fi-FI"/>
              <a:t>Kalevi Pölönen</a:t>
            </a:r>
          </a:p>
        </p:txBody>
      </p:sp>
    </p:spTree>
    <p:extLst>
      <p:ext uri="{BB962C8B-B14F-4D97-AF65-F5344CB8AC3E}">
        <p14:creationId xmlns:p14="http://schemas.microsoft.com/office/powerpoint/2010/main" val="1550103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60868856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ulukko" preserve="1" userDrawn="1">
  <p:cSld name="Taulu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587E3A4C-54E7-4182-8680-0F86558127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err="1"/>
              <a:t>Taulukkosivu</a:t>
            </a:r>
            <a:br>
              <a:rPr lang="en-GB"/>
            </a:br>
            <a:r>
              <a:rPr lang="fi-FI"/>
              <a:t>Otsikon pituus korkeintaan kaksi riviä</a:t>
            </a:r>
          </a:p>
        </p:txBody>
      </p:sp>
      <p:sp>
        <p:nvSpPr>
          <p:cNvPr id="3" name="Taulukon paikkamerkki 2">
            <a:extLst>
              <a:ext uri="{FF2B5EF4-FFF2-40B4-BE49-F238E27FC236}">
                <a16:creationId xmlns:a16="http://schemas.microsoft.com/office/drawing/2014/main" id="{E46430B6-E098-40A9-A388-1C65D76FE095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922338" y="1857375"/>
            <a:ext cx="10636236" cy="4087813"/>
          </a:xfrm>
        </p:spPr>
        <p:txBody>
          <a:bodyPr/>
          <a:lstStyle/>
          <a:p>
            <a:r>
              <a:rPr lang="fi-FI"/>
              <a:t>Lisää taulukko napsauttamalla kuvaketta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7027DE1D-8E91-406F-8B96-045A387C48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50" y="6374625"/>
            <a:ext cx="482704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fld id="{03D2D5F4-4871-4469-8343-ED7F6811B37D}" type="slidenum">
              <a:rPr lang="fi-FI" smtClean="0"/>
              <a:pPr algn="l"/>
              <a:t>‹#›</a:t>
            </a:fld>
            <a:endParaRPr lang="fi-FI"/>
          </a:p>
        </p:txBody>
      </p:sp>
      <p:sp>
        <p:nvSpPr>
          <p:cNvPr id="8" name="Päivämäärän paikkamerkki 3">
            <a:extLst>
              <a:ext uri="{FF2B5EF4-FFF2-40B4-BE49-F238E27FC236}">
                <a16:creationId xmlns:a16="http://schemas.microsoft.com/office/drawing/2014/main" id="{E58D47DE-4D0E-4225-AD7A-47FB6CC388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49661" y="6374625"/>
            <a:ext cx="976847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algn="r"/>
            <a:r>
              <a:rPr lang="fi-FI"/>
              <a:t>24.9.2021   |   </a:t>
            </a:r>
          </a:p>
        </p:txBody>
      </p:sp>
      <p:sp>
        <p:nvSpPr>
          <p:cNvPr id="9" name="Alatunnisteen paikkamerkki 4">
            <a:extLst>
              <a:ext uri="{FF2B5EF4-FFF2-40B4-BE49-F238E27FC236}">
                <a16:creationId xmlns:a16="http://schemas.microsoft.com/office/drawing/2014/main" id="{34D358F0-BE1E-4ABA-A0E1-A93C9E529D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5271" y="6374625"/>
            <a:ext cx="4114800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r>
              <a:rPr lang="fi-FI"/>
              <a:t>Kalevi Pölönen</a:t>
            </a:r>
          </a:p>
        </p:txBody>
      </p:sp>
    </p:spTree>
    <p:extLst>
      <p:ext uri="{BB962C8B-B14F-4D97-AF65-F5344CB8AC3E}">
        <p14:creationId xmlns:p14="http://schemas.microsoft.com/office/powerpoint/2010/main" val="341880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uvatekstillinen kuva" preserve="1" userDrawn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tsikko 10">
            <a:extLst>
              <a:ext uri="{FF2B5EF4-FFF2-40B4-BE49-F238E27FC236}">
                <a16:creationId xmlns:a16="http://schemas.microsoft.com/office/drawing/2014/main" id="{E4DF926F-18A8-4323-87C1-43E1E0CBC5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2350" y="470390"/>
            <a:ext cx="7092366" cy="1119501"/>
          </a:xfrm>
        </p:spPr>
        <p:txBody>
          <a:bodyPr/>
          <a:lstStyle/>
          <a:p>
            <a:r>
              <a:rPr lang="fi-FI"/>
              <a:t>Tekstisivu kapealla kuvalla</a:t>
            </a:r>
            <a:br>
              <a:rPr lang="fi-FI"/>
            </a:br>
            <a:r>
              <a:rPr lang="fi-FI"/>
              <a:t>ja lyhyellä otsikolla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22350" y="1856630"/>
            <a:ext cx="7092366" cy="408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/>
              <a:t>Esityksen tekstisisältö tulee aina tiivistää mahdollisimman lyhyeksi.</a:t>
            </a:r>
            <a:br>
              <a:rPr lang="fi-FI"/>
            </a:br>
            <a:r>
              <a:rPr lang="fi-FI"/>
              <a:t>Käytä laadukkaita kuvia</a:t>
            </a:r>
            <a:br>
              <a:rPr lang="fi-FI"/>
            </a:br>
            <a:r>
              <a:rPr lang="fi-FI"/>
              <a:t>Vältä tiedostokooltaan isoja kuvia, jotta esityksestä ei tule liian raskas.</a:t>
            </a:r>
            <a:br>
              <a:rPr lang="fi-FI"/>
            </a:br>
            <a:r>
              <a:rPr lang="fi-FI"/>
              <a:t>Sivun tulee olla helposti silmäiltävissä ja teksti koon tulee olla luettavissa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FFD8799F-5DA0-4FBF-A2A7-B65BDEB3BC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50" y="6374625"/>
            <a:ext cx="482704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fld id="{03D2D5F4-4871-4469-8343-ED7F6811B37D}" type="slidenum">
              <a:rPr lang="fi-FI" smtClean="0"/>
              <a:pPr algn="l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A1F75C40-780C-491C-87BC-6A3B74DBF7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49661" y="6374625"/>
            <a:ext cx="976847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algn="r"/>
            <a:r>
              <a:rPr lang="fi-FI"/>
              <a:t>24.9.2021   |   </a:t>
            </a:r>
          </a:p>
        </p:txBody>
      </p:sp>
      <p:sp>
        <p:nvSpPr>
          <p:cNvPr id="15" name="Alatunnisteen paikkamerkki 4">
            <a:extLst>
              <a:ext uri="{FF2B5EF4-FFF2-40B4-BE49-F238E27FC236}">
                <a16:creationId xmlns:a16="http://schemas.microsoft.com/office/drawing/2014/main" id="{A3A71661-0388-4C74-813D-CFA192A733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5271" y="6374625"/>
            <a:ext cx="4114800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r>
              <a:rPr lang="fi-FI"/>
              <a:t>Kalevi Pölönen</a:t>
            </a:r>
          </a:p>
        </p:txBody>
      </p:sp>
      <p:sp>
        <p:nvSpPr>
          <p:cNvPr id="10" name="Kuvan paikkamerkki 2">
            <a:extLst>
              <a:ext uri="{FF2B5EF4-FFF2-40B4-BE49-F238E27FC236}">
                <a16:creationId xmlns:a16="http://schemas.microsoft.com/office/drawing/2014/main" id="{EE37F6CA-4A02-4DC9-9F8B-1339CABEBC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414654" y="180000"/>
            <a:ext cx="3598545" cy="649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6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kuva napsauttamalla kuvaketta</a:t>
            </a:r>
            <a:br>
              <a:rPr lang="fi-FI"/>
            </a:br>
            <a:r>
              <a:rPr lang="fi-FI"/>
              <a:t>tai valitsemalla Kameleonin Kuvagalleriasta</a:t>
            </a:r>
            <a:br>
              <a:rPr lang="fi-FI"/>
            </a:br>
            <a:br>
              <a:rPr lang="fi-FI"/>
            </a:br>
            <a:r>
              <a:rPr lang="fi-FI"/>
              <a:t>Voit vaihtaa kuvan Kuvagalleriasta</a:t>
            </a:r>
            <a:br>
              <a:rPr lang="fi-FI"/>
            </a:br>
            <a:r>
              <a:rPr lang="fi-FI"/>
              <a:t>tai poistamalla kuvan ja lisäämällä uuden kuvan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2102163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uvatekstilliset kuvat" preserve="1" userDrawn="1">
  <p:cSld name="Kuvatekstilliset kuv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tsikko 10">
            <a:extLst>
              <a:ext uri="{FF2B5EF4-FFF2-40B4-BE49-F238E27FC236}">
                <a16:creationId xmlns:a16="http://schemas.microsoft.com/office/drawing/2014/main" id="{E4DF926F-18A8-4323-87C1-43E1E0CBC5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2350" y="470390"/>
            <a:ext cx="7092366" cy="1119501"/>
          </a:xfrm>
        </p:spPr>
        <p:txBody>
          <a:bodyPr/>
          <a:lstStyle/>
          <a:p>
            <a:r>
              <a:rPr lang="fi-FI" noProof="0"/>
              <a:t>Tekstisivu kahdella kuvalla</a:t>
            </a:r>
            <a:br>
              <a:rPr lang="fi-FI" noProof="0"/>
            </a:br>
            <a:r>
              <a:rPr lang="fi-FI" noProof="0"/>
              <a:t>ja lyhyellä otsikolla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22350" y="1856630"/>
            <a:ext cx="7092366" cy="408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/>
              <a:t>Esityksen tekstisisältö tulee aina tiivistää mahdollisimman lyhyeksi.</a:t>
            </a:r>
            <a:br>
              <a:rPr lang="fi-FI"/>
            </a:br>
            <a:r>
              <a:rPr lang="fi-FI"/>
              <a:t>Käytä laadukkaita kuvia</a:t>
            </a:r>
            <a:br>
              <a:rPr lang="fi-FI"/>
            </a:br>
            <a:r>
              <a:rPr lang="fi-FI"/>
              <a:t>Vältä tiedostokooltaan isoja kuvia, jotta esityksestä ei tule liian raskas.</a:t>
            </a:r>
            <a:br>
              <a:rPr lang="fi-FI"/>
            </a:br>
            <a:r>
              <a:rPr lang="fi-FI"/>
              <a:t>Sivun tulee olla helposti silmäiltävissä ja teksti koon tulee olla luettavissa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15" name="Kuvan paikkamerkki 2">
            <a:extLst>
              <a:ext uri="{FF2B5EF4-FFF2-40B4-BE49-F238E27FC236}">
                <a16:creationId xmlns:a16="http://schemas.microsoft.com/office/drawing/2014/main" id="{FC94B34F-00DC-4D30-896A-91EC80CD3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8427599" y="180000"/>
            <a:ext cx="3585600" cy="315537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6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kuva napsauttamalla kuvaketta</a:t>
            </a:r>
            <a:br>
              <a:rPr lang="fi-FI"/>
            </a:br>
            <a:r>
              <a:rPr lang="fi-FI"/>
              <a:t>tai valitsemalla Kameleonin Kuvagalleriasta</a:t>
            </a:r>
            <a:br>
              <a:rPr lang="fi-FI"/>
            </a:br>
            <a:br>
              <a:rPr lang="fi-FI"/>
            </a:br>
            <a:r>
              <a:rPr lang="fi-FI"/>
              <a:t>Voit vaihtaa kuvan Kuvagalleriasta</a:t>
            </a:r>
            <a:br>
              <a:rPr lang="fi-FI"/>
            </a:br>
            <a:r>
              <a:rPr lang="fi-FI"/>
              <a:t>tai poistamalla kuvan ja lisäämällä uuden kuvan napsauttamalla kuvaketta</a:t>
            </a:r>
          </a:p>
        </p:txBody>
      </p:sp>
      <p:sp>
        <p:nvSpPr>
          <p:cNvPr id="10" name="Kuvan paikkamerkki 2">
            <a:extLst>
              <a:ext uri="{FF2B5EF4-FFF2-40B4-BE49-F238E27FC236}">
                <a16:creationId xmlns:a16="http://schemas.microsoft.com/office/drawing/2014/main" id="{EE37F6CA-4A02-4DC9-9F8B-1339CABEBC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427599" y="3527892"/>
            <a:ext cx="3585600" cy="3150108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6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kuva napsauttamalla kuvaketta</a:t>
            </a:r>
            <a:br>
              <a:rPr lang="fi-FI"/>
            </a:br>
            <a:r>
              <a:rPr lang="fi-FI"/>
              <a:t>tai valitsemalla Kameleonin Kuvagalleriasta</a:t>
            </a:r>
            <a:br>
              <a:rPr lang="fi-FI"/>
            </a:br>
            <a:br>
              <a:rPr lang="fi-FI"/>
            </a:br>
            <a:r>
              <a:rPr lang="fi-FI"/>
              <a:t>Voit vaihtaa kuvan Kuvagalleriasta</a:t>
            </a:r>
            <a:br>
              <a:rPr lang="fi-FI"/>
            </a:br>
            <a:r>
              <a:rPr lang="fi-FI"/>
              <a:t>tai poistamalla kuvan ja lisäämällä uuden kuvan napsauttamalla kuvaketta</a:t>
            </a:r>
          </a:p>
        </p:txBody>
      </p:sp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F7012681-75A7-47D7-8444-7D3FBA4E50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50" y="6374625"/>
            <a:ext cx="482704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fld id="{03D2D5F4-4871-4469-8343-ED7F6811B37D}" type="slidenum">
              <a:rPr lang="fi-FI" smtClean="0"/>
              <a:pPr algn="l"/>
              <a:t>‹#›</a:t>
            </a:fld>
            <a:endParaRPr lang="fi-FI"/>
          </a:p>
        </p:txBody>
      </p:sp>
      <p:sp>
        <p:nvSpPr>
          <p:cNvPr id="16" name="Päivämäärän paikkamerkki 3">
            <a:extLst>
              <a:ext uri="{FF2B5EF4-FFF2-40B4-BE49-F238E27FC236}">
                <a16:creationId xmlns:a16="http://schemas.microsoft.com/office/drawing/2014/main" id="{E0FBAD70-7499-4E1B-A701-03775CBA28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49661" y="6374625"/>
            <a:ext cx="976847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algn="r"/>
            <a:r>
              <a:rPr lang="fi-FI"/>
              <a:t>24.9.2021   |   </a:t>
            </a:r>
          </a:p>
        </p:txBody>
      </p:sp>
      <p:sp>
        <p:nvSpPr>
          <p:cNvPr id="17" name="Alatunnisteen paikkamerkki 4">
            <a:extLst>
              <a:ext uri="{FF2B5EF4-FFF2-40B4-BE49-F238E27FC236}">
                <a16:creationId xmlns:a16="http://schemas.microsoft.com/office/drawing/2014/main" id="{0AB49502-F625-40AF-9F75-9B1F2A7FD3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5271" y="6374625"/>
            <a:ext cx="4114800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r>
              <a:rPr lang="fi-FI"/>
              <a:t>Kalevi Pölönen</a:t>
            </a:r>
          </a:p>
        </p:txBody>
      </p:sp>
    </p:spTree>
    <p:extLst>
      <p:ext uri="{BB962C8B-B14F-4D97-AF65-F5344CB8AC3E}">
        <p14:creationId xmlns:p14="http://schemas.microsoft.com/office/powerpoint/2010/main" val="1796289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uvatekstillinen kuva iso" preserve="1" userDrawn="1">
  <p:cSld name="Kuvatekstillinen kuva i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tsikko 10">
            <a:extLst>
              <a:ext uri="{FF2B5EF4-FFF2-40B4-BE49-F238E27FC236}">
                <a16:creationId xmlns:a16="http://schemas.microsoft.com/office/drawing/2014/main" id="{E4DF926F-18A8-4323-87C1-43E1E0CBC5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2350" y="470390"/>
            <a:ext cx="5224068" cy="1119501"/>
          </a:xfrm>
        </p:spPr>
        <p:txBody>
          <a:bodyPr/>
          <a:lstStyle/>
          <a:p>
            <a:r>
              <a:rPr lang="fi-FI" noProof="0"/>
              <a:t>Tekstisivu isolla  kuvalla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22350" y="1856630"/>
            <a:ext cx="5224068" cy="4089200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fi-FI"/>
              <a:t>Kuvasivun teksti tulee tiivistää lyhyeksi.</a:t>
            </a:r>
            <a:br>
              <a:rPr lang="fi-FI"/>
            </a:br>
            <a:r>
              <a:rPr lang="fi-FI"/>
              <a:t>Käytä laadukkaita kuvia.</a:t>
            </a:r>
            <a:br>
              <a:rPr lang="fi-FI"/>
            </a:br>
            <a:r>
              <a:rPr lang="fi-FI"/>
              <a:t>Vältä tiedostokooltaan isoja kuvia, jotta esityksestä ei tule liian raskasta.</a:t>
            </a:r>
            <a:br>
              <a:rPr lang="fi-FI"/>
            </a:br>
            <a:r>
              <a:rPr lang="fi-FI"/>
              <a:t>Sivun tulee olla helposti silmäiltävissä ja teksti koon tulee olla luettavissa.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10" name="Kuvan paikkamerkki 2">
            <a:extLst>
              <a:ext uri="{FF2B5EF4-FFF2-40B4-BE49-F238E27FC236}">
                <a16:creationId xmlns:a16="http://schemas.microsoft.com/office/drawing/2014/main" id="{EE37F6CA-4A02-4DC9-9F8B-1339CABEBC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428597" y="180000"/>
            <a:ext cx="5584602" cy="649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6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kuva napsauttamalla kuvaketta</a:t>
            </a:r>
            <a:br>
              <a:rPr lang="fi-FI"/>
            </a:br>
            <a:r>
              <a:rPr lang="fi-FI"/>
              <a:t>tai valitsemalla Kameleonin Kuvagalleriasta</a:t>
            </a:r>
            <a:br>
              <a:rPr lang="fi-FI"/>
            </a:br>
            <a:br>
              <a:rPr lang="fi-FI"/>
            </a:br>
            <a:r>
              <a:rPr lang="fi-FI"/>
              <a:t>Voit vaihtaa kuvan Kuvagalleriasta</a:t>
            </a:r>
            <a:br>
              <a:rPr lang="fi-FI"/>
            </a:br>
            <a:r>
              <a:rPr lang="fi-FI"/>
              <a:t>tai poistamalla kuvan ja lisäämällä uuden kuvan napsauttamalla kuvaketta</a:t>
            </a:r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B5F3AB46-DDE8-48A9-B165-54E07D0B60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50" y="6374625"/>
            <a:ext cx="482704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fld id="{03D2D5F4-4871-4469-8343-ED7F6811B37D}" type="slidenum">
              <a:rPr lang="fi-FI" smtClean="0"/>
              <a:pPr algn="l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0AA848AD-B333-42B9-B9E4-08ABFCD612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49661" y="6374625"/>
            <a:ext cx="976847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algn="r"/>
            <a:r>
              <a:rPr lang="fi-FI"/>
              <a:t>24.9.2021   |   </a:t>
            </a:r>
          </a:p>
        </p:txBody>
      </p:sp>
      <p:sp>
        <p:nvSpPr>
          <p:cNvPr id="15" name="Alatunnisteen paikkamerkki 4">
            <a:extLst>
              <a:ext uri="{FF2B5EF4-FFF2-40B4-BE49-F238E27FC236}">
                <a16:creationId xmlns:a16="http://schemas.microsoft.com/office/drawing/2014/main" id="{697CFB4B-70A9-4C59-8AFC-86477E70AA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5271" y="6374625"/>
            <a:ext cx="4114800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r>
              <a:rPr lang="fi-FI"/>
              <a:t>Kalevi Pölönen</a:t>
            </a:r>
          </a:p>
        </p:txBody>
      </p:sp>
    </p:spTree>
    <p:extLst>
      <p:ext uri="{BB962C8B-B14F-4D97-AF65-F5344CB8AC3E}">
        <p14:creationId xmlns:p14="http://schemas.microsoft.com/office/powerpoint/2010/main" val="3779668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uva" preserve="1" userDrawn="1">
  <p:cSld name="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Kuvan paikkamerkki 2">
            <a:extLst>
              <a:ext uri="{FF2B5EF4-FFF2-40B4-BE49-F238E27FC236}">
                <a16:creationId xmlns:a16="http://schemas.microsoft.com/office/drawing/2014/main" id="{EE37F6CA-4A02-4DC9-9F8B-1339CABEBC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179999" y="180000"/>
            <a:ext cx="11833200" cy="649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6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kuva napsauttamalla kuvaketta</a:t>
            </a:r>
            <a:br>
              <a:rPr lang="fi-FI"/>
            </a:br>
            <a:r>
              <a:rPr lang="fi-FI"/>
              <a:t>tai valitsemalla Kameleonin Kuvagalleriasta</a:t>
            </a:r>
            <a:br>
              <a:rPr lang="fi-FI"/>
            </a:br>
            <a:br>
              <a:rPr lang="fi-FI"/>
            </a:br>
            <a:r>
              <a:rPr lang="fi-FI"/>
              <a:t>Voit vaihtaa kuvan Kuvagalleriasta</a:t>
            </a:r>
            <a:br>
              <a:rPr lang="fi-FI"/>
            </a:br>
            <a:r>
              <a:rPr lang="fi-FI"/>
              <a:t>tai poistamalla kuvan ja lisäämällä uuden kuvan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2465520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isältö kaarevalla kuvalla" preserve="1" userDrawn="1">
  <p:cSld name="Sisältö kaarevalla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587E3A4C-54E7-4182-8680-0F86558127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2350" y="470390"/>
            <a:ext cx="6482227" cy="1119501"/>
          </a:xfrm>
        </p:spPr>
        <p:txBody>
          <a:bodyPr/>
          <a:lstStyle/>
          <a:p>
            <a:r>
              <a:rPr lang="en-GB" err="1"/>
              <a:t>Tekstisivu</a:t>
            </a:r>
            <a:r>
              <a:rPr lang="en-GB"/>
              <a:t> </a:t>
            </a:r>
            <a:r>
              <a:rPr lang="en-GB" err="1"/>
              <a:t>isolla</a:t>
            </a:r>
            <a:r>
              <a:rPr lang="en-GB"/>
              <a:t> </a:t>
            </a:r>
            <a:br>
              <a:rPr lang="en-GB"/>
            </a:br>
            <a:r>
              <a:rPr lang="en-GB" err="1"/>
              <a:t>kaarevalla</a:t>
            </a:r>
            <a:r>
              <a:rPr lang="en-GB"/>
              <a:t> </a:t>
            </a:r>
            <a:r>
              <a:rPr lang="en-GB" err="1"/>
              <a:t>kuvalla</a:t>
            </a:r>
            <a:r>
              <a:rPr lang="en-GB"/>
              <a:t> 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22350" y="1856630"/>
            <a:ext cx="6482227" cy="408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/>
              <a:t>Esityksen tekstisisältö tulee aina tiivistää mahdollisimman lyhyeksi.</a:t>
            </a:r>
            <a:br>
              <a:rPr lang="fi-FI"/>
            </a:br>
            <a:r>
              <a:rPr lang="fi-FI"/>
              <a:t>Käytä laadukkaita kuvia</a:t>
            </a:r>
            <a:br>
              <a:rPr lang="fi-FI"/>
            </a:br>
            <a:r>
              <a:rPr lang="fi-FI"/>
              <a:t>Vältä tiedostokooltaan isoja kuvia, jotta esityksestä ei tule liian raskas.</a:t>
            </a:r>
            <a:br>
              <a:rPr lang="fi-FI"/>
            </a:br>
            <a:r>
              <a:rPr lang="fi-FI"/>
              <a:t>Sivun tulee olla helposti silmäiltävissä ja teksti koon tulee olla luettavissa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9" name="Kuvan paikkamerkki 2">
            <a:extLst>
              <a:ext uri="{FF2B5EF4-FFF2-40B4-BE49-F238E27FC236}">
                <a16:creationId xmlns:a16="http://schemas.microsoft.com/office/drawing/2014/main" id="{46D95DB7-D85C-4651-BD0D-60A1252BAA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idx="13" hasCustomPrompt="1"/>
          </p:nvPr>
        </p:nvSpPr>
        <p:spPr>
          <a:xfrm>
            <a:off x="7603725" y="180000"/>
            <a:ext cx="4409474" cy="6498000"/>
          </a:xfrm>
          <a:custGeom>
            <a:avLst/>
            <a:gdLst>
              <a:gd name="connsiteX0" fmla="*/ 0 w 4408944"/>
              <a:gd name="connsiteY0" fmla="*/ 0 h 6488358"/>
              <a:gd name="connsiteX1" fmla="*/ 4408944 w 4408944"/>
              <a:gd name="connsiteY1" fmla="*/ 0 h 6488358"/>
              <a:gd name="connsiteX2" fmla="*/ 4408944 w 4408944"/>
              <a:gd name="connsiteY2" fmla="*/ 6488358 h 6488358"/>
              <a:gd name="connsiteX3" fmla="*/ 0 w 4408944"/>
              <a:gd name="connsiteY3" fmla="*/ 6488358 h 6488358"/>
              <a:gd name="connsiteX4" fmla="*/ 0 w 4408944"/>
              <a:gd name="connsiteY4" fmla="*/ 0 h 6488358"/>
              <a:gd name="connsiteX0" fmla="*/ 0 w 4408944"/>
              <a:gd name="connsiteY0" fmla="*/ 0 h 6488358"/>
              <a:gd name="connsiteX1" fmla="*/ 4408944 w 4408944"/>
              <a:gd name="connsiteY1" fmla="*/ 0 h 6488358"/>
              <a:gd name="connsiteX2" fmla="*/ 4408944 w 4408944"/>
              <a:gd name="connsiteY2" fmla="*/ 6488358 h 6488358"/>
              <a:gd name="connsiteX3" fmla="*/ 1709367 w 4408944"/>
              <a:gd name="connsiteY3" fmla="*/ 6487088 h 6488358"/>
              <a:gd name="connsiteX4" fmla="*/ 0 w 4408944"/>
              <a:gd name="connsiteY4" fmla="*/ 6488358 h 6488358"/>
              <a:gd name="connsiteX5" fmla="*/ 0 w 4408944"/>
              <a:gd name="connsiteY5" fmla="*/ 0 h 6488358"/>
              <a:gd name="connsiteX0" fmla="*/ 0 w 4408944"/>
              <a:gd name="connsiteY0" fmla="*/ 0 h 6488358"/>
              <a:gd name="connsiteX1" fmla="*/ 4408944 w 4408944"/>
              <a:gd name="connsiteY1" fmla="*/ 0 h 6488358"/>
              <a:gd name="connsiteX2" fmla="*/ 4408944 w 4408944"/>
              <a:gd name="connsiteY2" fmla="*/ 6488358 h 6488358"/>
              <a:gd name="connsiteX3" fmla="*/ 1709367 w 4408944"/>
              <a:gd name="connsiteY3" fmla="*/ 6487088 h 6488358"/>
              <a:gd name="connsiteX4" fmla="*/ 0 w 4408944"/>
              <a:gd name="connsiteY4" fmla="*/ 0 h 6488358"/>
              <a:gd name="connsiteX0" fmla="*/ 0 w 4408944"/>
              <a:gd name="connsiteY0" fmla="*/ 0 h 6488358"/>
              <a:gd name="connsiteX1" fmla="*/ 4408944 w 4408944"/>
              <a:gd name="connsiteY1" fmla="*/ 0 h 6488358"/>
              <a:gd name="connsiteX2" fmla="*/ 4408944 w 4408944"/>
              <a:gd name="connsiteY2" fmla="*/ 6488358 h 6488358"/>
              <a:gd name="connsiteX3" fmla="*/ 1709367 w 4408944"/>
              <a:gd name="connsiteY3" fmla="*/ 6487088 h 6488358"/>
              <a:gd name="connsiteX4" fmla="*/ 991817 w 4408944"/>
              <a:gd name="connsiteY4" fmla="*/ 3753413 h 6488358"/>
              <a:gd name="connsiteX5" fmla="*/ 0 w 4408944"/>
              <a:gd name="connsiteY5" fmla="*/ 0 h 6488358"/>
              <a:gd name="connsiteX0" fmla="*/ 144667 w 4553611"/>
              <a:gd name="connsiteY0" fmla="*/ 0 h 6488358"/>
              <a:gd name="connsiteX1" fmla="*/ 4553611 w 4553611"/>
              <a:gd name="connsiteY1" fmla="*/ 0 h 6488358"/>
              <a:gd name="connsiteX2" fmla="*/ 4553611 w 4553611"/>
              <a:gd name="connsiteY2" fmla="*/ 6488358 h 6488358"/>
              <a:gd name="connsiteX3" fmla="*/ 1854034 w 4553611"/>
              <a:gd name="connsiteY3" fmla="*/ 6487088 h 6488358"/>
              <a:gd name="connsiteX4" fmla="*/ 1136484 w 4553611"/>
              <a:gd name="connsiteY4" fmla="*/ 3753413 h 6488358"/>
              <a:gd name="connsiteX5" fmla="*/ 144667 w 4553611"/>
              <a:gd name="connsiteY5" fmla="*/ 0 h 6488358"/>
              <a:gd name="connsiteX0" fmla="*/ 214805 w 4623749"/>
              <a:gd name="connsiteY0" fmla="*/ 0 h 6488358"/>
              <a:gd name="connsiteX1" fmla="*/ 4623749 w 4623749"/>
              <a:gd name="connsiteY1" fmla="*/ 0 h 6488358"/>
              <a:gd name="connsiteX2" fmla="*/ 4623749 w 4623749"/>
              <a:gd name="connsiteY2" fmla="*/ 6488358 h 6488358"/>
              <a:gd name="connsiteX3" fmla="*/ 1924172 w 4623749"/>
              <a:gd name="connsiteY3" fmla="*/ 6487088 h 6488358"/>
              <a:gd name="connsiteX4" fmla="*/ 641472 w 4623749"/>
              <a:gd name="connsiteY4" fmla="*/ 4051863 h 6488358"/>
              <a:gd name="connsiteX5" fmla="*/ 214805 w 4623749"/>
              <a:gd name="connsiteY5" fmla="*/ 0 h 6488358"/>
              <a:gd name="connsiteX0" fmla="*/ 214805 w 4623749"/>
              <a:gd name="connsiteY0" fmla="*/ 0 h 6488358"/>
              <a:gd name="connsiteX1" fmla="*/ 4623749 w 4623749"/>
              <a:gd name="connsiteY1" fmla="*/ 0 h 6488358"/>
              <a:gd name="connsiteX2" fmla="*/ 4623749 w 4623749"/>
              <a:gd name="connsiteY2" fmla="*/ 6488358 h 6488358"/>
              <a:gd name="connsiteX3" fmla="*/ 1924172 w 4623749"/>
              <a:gd name="connsiteY3" fmla="*/ 6487088 h 6488358"/>
              <a:gd name="connsiteX4" fmla="*/ 641472 w 4623749"/>
              <a:gd name="connsiteY4" fmla="*/ 4051863 h 6488358"/>
              <a:gd name="connsiteX5" fmla="*/ 214805 w 4623749"/>
              <a:gd name="connsiteY5" fmla="*/ 0 h 6488358"/>
              <a:gd name="connsiteX0" fmla="*/ 530 w 4409474"/>
              <a:gd name="connsiteY0" fmla="*/ 0 h 6488358"/>
              <a:gd name="connsiteX1" fmla="*/ 4409474 w 4409474"/>
              <a:gd name="connsiteY1" fmla="*/ 0 h 6488358"/>
              <a:gd name="connsiteX2" fmla="*/ 4409474 w 4409474"/>
              <a:gd name="connsiteY2" fmla="*/ 6488358 h 6488358"/>
              <a:gd name="connsiteX3" fmla="*/ 1709897 w 4409474"/>
              <a:gd name="connsiteY3" fmla="*/ 6487088 h 6488358"/>
              <a:gd name="connsiteX4" fmla="*/ 427197 w 4409474"/>
              <a:gd name="connsiteY4" fmla="*/ 4051863 h 6488358"/>
              <a:gd name="connsiteX5" fmla="*/ 530 w 4409474"/>
              <a:gd name="connsiteY5" fmla="*/ 0 h 6488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09474" h="6488358">
                <a:moveTo>
                  <a:pt x="530" y="0"/>
                </a:moveTo>
                <a:lnTo>
                  <a:pt x="4409474" y="0"/>
                </a:lnTo>
                <a:lnTo>
                  <a:pt x="4409474" y="6488358"/>
                </a:lnTo>
                <a:lnTo>
                  <a:pt x="1709897" y="6487088"/>
                </a:lnTo>
                <a:cubicBezTo>
                  <a:pt x="1168951" y="5999514"/>
                  <a:pt x="712091" y="5133044"/>
                  <a:pt x="427197" y="4051863"/>
                </a:cubicBezTo>
                <a:cubicBezTo>
                  <a:pt x="142303" y="2970682"/>
                  <a:pt x="-10191" y="1358994"/>
                  <a:pt x="53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6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kuva napsauttamalla kuvaketta</a:t>
            </a:r>
            <a:br>
              <a:rPr lang="fi-FI"/>
            </a:br>
            <a:r>
              <a:rPr lang="fi-FI"/>
              <a:t>tai valitsemalla Kameleonin Kuvagalleriasta</a:t>
            </a:r>
            <a:br>
              <a:rPr lang="fi-FI"/>
            </a:br>
            <a:br>
              <a:rPr lang="fi-FI"/>
            </a:br>
            <a:r>
              <a:rPr lang="fi-FI"/>
              <a:t>Voit vaihtaa kuvan Kuvagalleriasta</a:t>
            </a:r>
            <a:br>
              <a:rPr lang="fi-FI"/>
            </a:br>
            <a:r>
              <a:rPr lang="fi-FI"/>
              <a:t>tai poistamalla kuvan ja lisäämällä uuden kuvan napsauttamalla kuvaketta</a:t>
            </a:r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8CBE0249-DC84-4C39-89AB-E97D6F0F84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50" y="6374625"/>
            <a:ext cx="482704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fld id="{03D2D5F4-4871-4469-8343-ED7F6811B37D}" type="slidenum">
              <a:rPr lang="fi-FI" smtClean="0"/>
              <a:pPr algn="l"/>
              <a:t>‹#›</a:t>
            </a:fld>
            <a:endParaRPr lang="fi-FI"/>
          </a:p>
        </p:txBody>
      </p:sp>
      <p:sp>
        <p:nvSpPr>
          <p:cNvPr id="11" name="Päivämäärän paikkamerkki 3">
            <a:extLst>
              <a:ext uri="{FF2B5EF4-FFF2-40B4-BE49-F238E27FC236}">
                <a16:creationId xmlns:a16="http://schemas.microsoft.com/office/drawing/2014/main" id="{71815122-4A8E-4281-87AC-8D44BE6CC0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49661" y="6374625"/>
            <a:ext cx="976847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algn="r"/>
            <a:r>
              <a:rPr lang="fi-FI"/>
              <a:t>24.9.2021   |   </a:t>
            </a:r>
          </a:p>
        </p:txBody>
      </p:sp>
      <p:sp>
        <p:nvSpPr>
          <p:cNvPr id="12" name="Alatunnisteen paikkamerkki 4">
            <a:extLst>
              <a:ext uri="{FF2B5EF4-FFF2-40B4-BE49-F238E27FC236}">
                <a16:creationId xmlns:a16="http://schemas.microsoft.com/office/drawing/2014/main" id="{788FD0A6-21DD-4310-9D7C-EC77DE9DFE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5271" y="6374625"/>
            <a:ext cx="4114800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r>
              <a:rPr lang="fi-FI"/>
              <a:t>Kalevi Pölönen</a:t>
            </a:r>
          </a:p>
        </p:txBody>
      </p:sp>
    </p:spTree>
    <p:extLst>
      <p:ext uri="{BB962C8B-B14F-4D97-AF65-F5344CB8AC3E}">
        <p14:creationId xmlns:p14="http://schemas.microsoft.com/office/powerpoint/2010/main" val="1279722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isältö kaarevalla kuvalla 2" preserve="1" userDrawn="1">
  <p:cSld name="Sisältö kaarevalla kuvall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587E3A4C-54E7-4182-8680-0F86558127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2350" y="470390"/>
            <a:ext cx="6482227" cy="1119501"/>
          </a:xfrm>
        </p:spPr>
        <p:txBody>
          <a:bodyPr/>
          <a:lstStyle/>
          <a:p>
            <a:r>
              <a:rPr lang="en-GB" err="1"/>
              <a:t>Tekstisivu</a:t>
            </a:r>
            <a:r>
              <a:rPr lang="en-GB"/>
              <a:t> </a:t>
            </a:r>
            <a:r>
              <a:rPr lang="en-GB" err="1"/>
              <a:t>isolla</a:t>
            </a:r>
            <a:r>
              <a:rPr lang="en-GB"/>
              <a:t> </a:t>
            </a:r>
            <a:br>
              <a:rPr lang="en-GB"/>
            </a:br>
            <a:r>
              <a:rPr lang="en-GB" err="1"/>
              <a:t>kaarevalla</a:t>
            </a:r>
            <a:r>
              <a:rPr lang="en-GB"/>
              <a:t> </a:t>
            </a:r>
            <a:r>
              <a:rPr lang="en-GB" err="1"/>
              <a:t>kuvalla</a:t>
            </a:r>
            <a:r>
              <a:rPr lang="en-GB"/>
              <a:t> 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22350" y="1856630"/>
            <a:ext cx="6482227" cy="408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/>
              <a:t>Esityksen tekstisisältö tulee aina tiivistää mahdollisimman lyhyeksi.</a:t>
            </a:r>
            <a:br>
              <a:rPr lang="fi-FI"/>
            </a:br>
            <a:r>
              <a:rPr lang="fi-FI"/>
              <a:t>Käytä laadukkaita kuvia</a:t>
            </a:r>
            <a:br>
              <a:rPr lang="fi-FI"/>
            </a:br>
            <a:r>
              <a:rPr lang="fi-FI"/>
              <a:t>Vältä tiedostokooltaan isoja kuvia, jotta esityksestä ei tule liian raskas.</a:t>
            </a:r>
            <a:br>
              <a:rPr lang="fi-FI"/>
            </a:br>
            <a:r>
              <a:rPr lang="fi-FI"/>
              <a:t>Sivun tulee olla helposti silmäiltävissä ja teksti koon tulee olla luettavissa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9" name="Kuvan paikkamerkki 2">
            <a:extLst>
              <a:ext uri="{FF2B5EF4-FFF2-40B4-BE49-F238E27FC236}">
                <a16:creationId xmlns:a16="http://schemas.microsoft.com/office/drawing/2014/main" id="{46D95DB7-D85C-4651-BD0D-60A1252BAA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idx="13" hasCustomPrompt="1"/>
          </p:nvPr>
        </p:nvSpPr>
        <p:spPr>
          <a:xfrm>
            <a:off x="7611518" y="180000"/>
            <a:ext cx="4401681" cy="6498000"/>
          </a:xfrm>
          <a:custGeom>
            <a:avLst/>
            <a:gdLst>
              <a:gd name="connsiteX0" fmla="*/ 0 w 4408944"/>
              <a:gd name="connsiteY0" fmla="*/ 0 h 6488358"/>
              <a:gd name="connsiteX1" fmla="*/ 4408944 w 4408944"/>
              <a:gd name="connsiteY1" fmla="*/ 0 h 6488358"/>
              <a:gd name="connsiteX2" fmla="*/ 4408944 w 4408944"/>
              <a:gd name="connsiteY2" fmla="*/ 6488358 h 6488358"/>
              <a:gd name="connsiteX3" fmla="*/ 0 w 4408944"/>
              <a:gd name="connsiteY3" fmla="*/ 6488358 h 6488358"/>
              <a:gd name="connsiteX4" fmla="*/ 0 w 4408944"/>
              <a:gd name="connsiteY4" fmla="*/ 0 h 6488358"/>
              <a:gd name="connsiteX0" fmla="*/ 0 w 4408944"/>
              <a:gd name="connsiteY0" fmla="*/ 2612 h 6490970"/>
              <a:gd name="connsiteX1" fmla="*/ 1703017 w 4408944"/>
              <a:gd name="connsiteY1" fmla="*/ 0 h 6490970"/>
              <a:gd name="connsiteX2" fmla="*/ 4408944 w 4408944"/>
              <a:gd name="connsiteY2" fmla="*/ 2612 h 6490970"/>
              <a:gd name="connsiteX3" fmla="*/ 4408944 w 4408944"/>
              <a:gd name="connsiteY3" fmla="*/ 6490970 h 6490970"/>
              <a:gd name="connsiteX4" fmla="*/ 0 w 4408944"/>
              <a:gd name="connsiteY4" fmla="*/ 6490970 h 6490970"/>
              <a:gd name="connsiteX5" fmla="*/ 0 w 4408944"/>
              <a:gd name="connsiteY5" fmla="*/ 2612 h 6490970"/>
              <a:gd name="connsiteX0" fmla="*/ 399196 w 4808140"/>
              <a:gd name="connsiteY0" fmla="*/ 481490 h 6969848"/>
              <a:gd name="connsiteX1" fmla="*/ 2102213 w 4808140"/>
              <a:gd name="connsiteY1" fmla="*/ 478878 h 6969848"/>
              <a:gd name="connsiteX2" fmla="*/ 4808140 w 4808140"/>
              <a:gd name="connsiteY2" fmla="*/ 481490 h 6969848"/>
              <a:gd name="connsiteX3" fmla="*/ 4808140 w 4808140"/>
              <a:gd name="connsiteY3" fmla="*/ 6969848 h 6969848"/>
              <a:gd name="connsiteX4" fmla="*/ 399196 w 4808140"/>
              <a:gd name="connsiteY4" fmla="*/ 6969848 h 6969848"/>
              <a:gd name="connsiteX5" fmla="*/ 399196 w 4808140"/>
              <a:gd name="connsiteY5" fmla="*/ 481490 h 6969848"/>
              <a:gd name="connsiteX0" fmla="*/ 707025 w 4696869"/>
              <a:gd name="connsiteY0" fmla="*/ 2450537 h 6490970"/>
              <a:gd name="connsiteX1" fmla="*/ 1990942 w 4696869"/>
              <a:gd name="connsiteY1" fmla="*/ 0 h 6490970"/>
              <a:gd name="connsiteX2" fmla="*/ 4696869 w 4696869"/>
              <a:gd name="connsiteY2" fmla="*/ 2612 h 6490970"/>
              <a:gd name="connsiteX3" fmla="*/ 4696869 w 4696869"/>
              <a:gd name="connsiteY3" fmla="*/ 6490970 h 6490970"/>
              <a:gd name="connsiteX4" fmla="*/ 287925 w 4696869"/>
              <a:gd name="connsiteY4" fmla="*/ 6490970 h 6490970"/>
              <a:gd name="connsiteX5" fmla="*/ 707025 w 4696869"/>
              <a:gd name="connsiteY5" fmla="*/ 2450537 h 6490970"/>
              <a:gd name="connsiteX0" fmla="*/ 707025 w 4696869"/>
              <a:gd name="connsiteY0" fmla="*/ 2450537 h 6490970"/>
              <a:gd name="connsiteX1" fmla="*/ 1990942 w 4696869"/>
              <a:gd name="connsiteY1" fmla="*/ 0 h 6490970"/>
              <a:gd name="connsiteX2" fmla="*/ 4696869 w 4696869"/>
              <a:gd name="connsiteY2" fmla="*/ 2612 h 6490970"/>
              <a:gd name="connsiteX3" fmla="*/ 4696869 w 4696869"/>
              <a:gd name="connsiteY3" fmla="*/ 6490970 h 6490970"/>
              <a:gd name="connsiteX4" fmla="*/ 287925 w 4696869"/>
              <a:gd name="connsiteY4" fmla="*/ 6490970 h 6490970"/>
              <a:gd name="connsiteX5" fmla="*/ 707025 w 4696869"/>
              <a:gd name="connsiteY5" fmla="*/ 2450537 h 6490970"/>
              <a:gd name="connsiteX0" fmla="*/ 420890 w 4410734"/>
              <a:gd name="connsiteY0" fmla="*/ 2450537 h 6490970"/>
              <a:gd name="connsiteX1" fmla="*/ 1704807 w 4410734"/>
              <a:gd name="connsiteY1" fmla="*/ 0 h 6490970"/>
              <a:gd name="connsiteX2" fmla="*/ 4410734 w 4410734"/>
              <a:gd name="connsiteY2" fmla="*/ 2612 h 6490970"/>
              <a:gd name="connsiteX3" fmla="*/ 4410734 w 4410734"/>
              <a:gd name="connsiteY3" fmla="*/ 6490970 h 6490970"/>
              <a:gd name="connsiteX4" fmla="*/ 1790 w 4410734"/>
              <a:gd name="connsiteY4" fmla="*/ 6490970 h 6490970"/>
              <a:gd name="connsiteX5" fmla="*/ 420890 w 4410734"/>
              <a:gd name="connsiteY5" fmla="*/ 2450537 h 6490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10734" h="6490970">
                <a:moveTo>
                  <a:pt x="420890" y="2450537"/>
                </a:moveTo>
                <a:cubicBezTo>
                  <a:pt x="704726" y="1368709"/>
                  <a:pt x="1192233" y="476250"/>
                  <a:pt x="1704807" y="0"/>
                </a:cubicBezTo>
                <a:lnTo>
                  <a:pt x="4410734" y="2612"/>
                </a:lnTo>
                <a:lnTo>
                  <a:pt x="4410734" y="6490970"/>
                </a:lnTo>
                <a:lnTo>
                  <a:pt x="1790" y="6490970"/>
                </a:lnTo>
                <a:cubicBezTo>
                  <a:pt x="-18659" y="5206377"/>
                  <a:pt x="137054" y="3532365"/>
                  <a:pt x="420890" y="245053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6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kuva napsauttamalla kuvaketta</a:t>
            </a:r>
            <a:br>
              <a:rPr lang="fi-FI"/>
            </a:br>
            <a:r>
              <a:rPr lang="fi-FI"/>
              <a:t>tai valitsemalla Kameleonin Kuvagalleriasta</a:t>
            </a:r>
            <a:br>
              <a:rPr lang="fi-FI"/>
            </a:br>
            <a:br>
              <a:rPr lang="fi-FI"/>
            </a:br>
            <a:r>
              <a:rPr lang="fi-FI"/>
              <a:t>Voit vaihtaa kuvan Kuvagalleriasta</a:t>
            </a:r>
            <a:br>
              <a:rPr lang="fi-FI"/>
            </a:br>
            <a:r>
              <a:rPr lang="fi-FI"/>
              <a:t>tai poistamalla kuvan ja lisäämällä uuden kuvan napsauttamalla kuvaketta</a:t>
            </a:r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065E56D1-9BA4-4424-AA13-FA7AB94799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50" y="6374625"/>
            <a:ext cx="482704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fld id="{03D2D5F4-4871-4469-8343-ED7F6811B37D}" type="slidenum">
              <a:rPr lang="fi-FI" smtClean="0"/>
              <a:pPr algn="l"/>
              <a:t>‹#›</a:t>
            </a:fld>
            <a:endParaRPr lang="fi-FI"/>
          </a:p>
        </p:txBody>
      </p:sp>
      <p:sp>
        <p:nvSpPr>
          <p:cNvPr id="11" name="Päivämäärän paikkamerkki 3">
            <a:extLst>
              <a:ext uri="{FF2B5EF4-FFF2-40B4-BE49-F238E27FC236}">
                <a16:creationId xmlns:a16="http://schemas.microsoft.com/office/drawing/2014/main" id="{A889983E-086F-483E-ACC1-0D3B42D4E4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49661" y="6374625"/>
            <a:ext cx="976847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algn="r"/>
            <a:r>
              <a:rPr lang="fi-FI"/>
              <a:t>24.9.2021   |   </a:t>
            </a:r>
          </a:p>
        </p:txBody>
      </p:sp>
      <p:sp>
        <p:nvSpPr>
          <p:cNvPr id="12" name="Alatunnisteen paikkamerkki 4">
            <a:extLst>
              <a:ext uri="{FF2B5EF4-FFF2-40B4-BE49-F238E27FC236}">
                <a16:creationId xmlns:a16="http://schemas.microsoft.com/office/drawing/2014/main" id="{C519B920-C56F-4E32-B399-E7C752AC75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5271" y="6374625"/>
            <a:ext cx="4114800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r>
              <a:rPr lang="fi-FI"/>
              <a:t>Kalevi Pölönen</a:t>
            </a:r>
          </a:p>
        </p:txBody>
      </p:sp>
    </p:spTree>
    <p:extLst>
      <p:ext uri="{BB962C8B-B14F-4D97-AF65-F5344CB8AC3E}">
        <p14:creationId xmlns:p14="http://schemas.microsoft.com/office/powerpoint/2010/main" val="2383406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kaarevalla kuvalla 3" preserve="1" userDrawn="1">
  <p:cSld name="Sisältö kaarevalla kuvall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077491" y="1856630"/>
            <a:ext cx="6482227" cy="408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/>
              <a:t>Esityksen tekstisisältö tulee aina tiivistää mahdollisimman lyhyeksi.</a:t>
            </a:r>
            <a:br>
              <a:rPr lang="fi-FI"/>
            </a:br>
            <a:r>
              <a:rPr lang="fi-FI"/>
              <a:t>Käytä laadukkaita kuvia</a:t>
            </a:r>
            <a:br>
              <a:rPr lang="fi-FI"/>
            </a:br>
            <a:r>
              <a:rPr lang="fi-FI"/>
              <a:t>Vältä tiedostokooltaan isoja kuvia, jotta esityksestä ei tule liian raskas.</a:t>
            </a:r>
            <a:br>
              <a:rPr lang="fi-FI"/>
            </a:br>
            <a:r>
              <a:rPr lang="fi-FI"/>
              <a:t>Sivun tulee olla helposti silmäiltävissä ja teksti koon tulee olla luettavissa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587E3A4C-54E7-4182-8680-0F86558127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77491" y="470390"/>
            <a:ext cx="6482227" cy="1119501"/>
          </a:xfrm>
        </p:spPr>
        <p:txBody>
          <a:bodyPr/>
          <a:lstStyle/>
          <a:p>
            <a:r>
              <a:rPr lang="fi-FI" noProof="0"/>
              <a:t>Tekstisivu isolla </a:t>
            </a:r>
            <a:br>
              <a:rPr lang="fi-FI" noProof="0"/>
            </a:br>
            <a:r>
              <a:rPr lang="fi-FI" noProof="0"/>
              <a:t>kaarevalla kuvalla</a:t>
            </a:r>
            <a:endParaRPr lang="fi-FI"/>
          </a:p>
        </p:txBody>
      </p:sp>
      <p:sp>
        <p:nvSpPr>
          <p:cNvPr id="11" name="Kuvan paikkamerkki 2">
            <a:extLst>
              <a:ext uri="{FF2B5EF4-FFF2-40B4-BE49-F238E27FC236}">
                <a16:creationId xmlns:a16="http://schemas.microsoft.com/office/drawing/2014/main" id="{FFA32AF2-F2A2-4E4F-9C2B-365AAAFFC2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idx="14" hasCustomPrompt="1"/>
          </p:nvPr>
        </p:nvSpPr>
        <p:spPr>
          <a:xfrm>
            <a:off x="179999" y="180000"/>
            <a:ext cx="4420767" cy="6498000"/>
          </a:xfrm>
          <a:custGeom>
            <a:avLst/>
            <a:gdLst>
              <a:gd name="connsiteX0" fmla="*/ 0 w 4430891"/>
              <a:gd name="connsiteY0" fmla="*/ 0 h 6488358"/>
              <a:gd name="connsiteX1" fmla="*/ 4430891 w 4430891"/>
              <a:gd name="connsiteY1" fmla="*/ 0 h 6488358"/>
              <a:gd name="connsiteX2" fmla="*/ 4430891 w 4430891"/>
              <a:gd name="connsiteY2" fmla="*/ 6488358 h 6488358"/>
              <a:gd name="connsiteX3" fmla="*/ 0 w 4430891"/>
              <a:gd name="connsiteY3" fmla="*/ 6488358 h 6488358"/>
              <a:gd name="connsiteX4" fmla="*/ 0 w 4430891"/>
              <a:gd name="connsiteY4" fmla="*/ 0 h 6488358"/>
              <a:gd name="connsiteX0" fmla="*/ 0 w 4430891"/>
              <a:gd name="connsiteY0" fmla="*/ 2986 h 6491344"/>
              <a:gd name="connsiteX1" fmla="*/ 2727596 w 4430891"/>
              <a:gd name="connsiteY1" fmla="*/ 0 h 6491344"/>
              <a:gd name="connsiteX2" fmla="*/ 4430891 w 4430891"/>
              <a:gd name="connsiteY2" fmla="*/ 2986 h 6491344"/>
              <a:gd name="connsiteX3" fmla="*/ 4430891 w 4430891"/>
              <a:gd name="connsiteY3" fmla="*/ 6491344 h 6491344"/>
              <a:gd name="connsiteX4" fmla="*/ 0 w 4430891"/>
              <a:gd name="connsiteY4" fmla="*/ 6491344 h 6491344"/>
              <a:gd name="connsiteX5" fmla="*/ 0 w 4430891"/>
              <a:gd name="connsiteY5" fmla="*/ 2986 h 6491344"/>
              <a:gd name="connsiteX0" fmla="*/ 0 w 4831678"/>
              <a:gd name="connsiteY0" fmla="*/ 481615 h 6969973"/>
              <a:gd name="connsiteX1" fmla="*/ 2727596 w 4831678"/>
              <a:gd name="connsiteY1" fmla="*/ 478629 h 6969973"/>
              <a:gd name="connsiteX2" fmla="*/ 4430891 w 4831678"/>
              <a:gd name="connsiteY2" fmla="*/ 481615 h 6969973"/>
              <a:gd name="connsiteX3" fmla="*/ 4430891 w 4831678"/>
              <a:gd name="connsiteY3" fmla="*/ 6969973 h 6969973"/>
              <a:gd name="connsiteX4" fmla="*/ 0 w 4831678"/>
              <a:gd name="connsiteY4" fmla="*/ 6969973 h 6969973"/>
              <a:gd name="connsiteX5" fmla="*/ 0 w 4831678"/>
              <a:gd name="connsiteY5" fmla="*/ 481615 h 6969973"/>
              <a:gd name="connsiteX0" fmla="*/ 0 w 4706556"/>
              <a:gd name="connsiteY0" fmla="*/ 2986 h 6491344"/>
              <a:gd name="connsiteX1" fmla="*/ 2727596 w 4706556"/>
              <a:gd name="connsiteY1" fmla="*/ 0 h 6491344"/>
              <a:gd name="connsiteX2" fmla="*/ 3937832 w 4706556"/>
              <a:gd name="connsiteY2" fmla="*/ 2217269 h 6491344"/>
              <a:gd name="connsiteX3" fmla="*/ 4430891 w 4706556"/>
              <a:gd name="connsiteY3" fmla="*/ 6491344 h 6491344"/>
              <a:gd name="connsiteX4" fmla="*/ 0 w 4706556"/>
              <a:gd name="connsiteY4" fmla="*/ 6491344 h 6491344"/>
              <a:gd name="connsiteX5" fmla="*/ 0 w 4706556"/>
              <a:gd name="connsiteY5" fmla="*/ 2986 h 6491344"/>
              <a:gd name="connsiteX0" fmla="*/ 0 w 4713104"/>
              <a:gd name="connsiteY0" fmla="*/ 2986 h 6491344"/>
              <a:gd name="connsiteX1" fmla="*/ 2727596 w 4713104"/>
              <a:gd name="connsiteY1" fmla="*/ 0 h 6491344"/>
              <a:gd name="connsiteX2" fmla="*/ 3937832 w 4713104"/>
              <a:gd name="connsiteY2" fmla="*/ 2217269 h 6491344"/>
              <a:gd name="connsiteX3" fmla="*/ 4430891 w 4713104"/>
              <a:gd name="connsiteY3" fmla="*/ 6491344 h 6491344"/>
              <a:gd name="connsiteX4" fmla="*/ 0 w 4713104"/>
              <a:gd name="connsiteY4" fmla="*/ 6491344 h 6491344"/>
              <a:gd name="connsiteX5" fmla="*/ 0 w 4713104"/>
              <a:gd name="connsiteY5" fmla="*/ 2986 h 6491344"/>
              <a:gd name="connsiteX0" fmla="*/ 0 w 4713104"/>
              <a:gd name="connsiteY0" fmla="*/ 2986 h 6491344"/>
              <a:gd name="connsiteX1" fmla="*/ 2727596 w 4713104"/>
              <a:gd name="connsiteY1" fmla="*/ 0 h 6491344"/>
              <a:gd name="connsiteX2" fmla="*/ 3937832 w 4713104"/>
              <a:gd name="connsiteY2" fmla="*/ 2217269 h 6491344"/>
              <a:gd name="connsiteX3" fmla="*/ 4430891 w 4713104"/>
              <a:gd name="connsiteY3" fmla="*/ 6491344 h 6491344"/>
              <a:gd name="connsiteX4" fmla="*/ 0 w 4713104"/>
              <a:gd name="connsiteY4" fmla="*/ 6491344 h 6491344"/>
              <a:gd name="connsiteX5" fmla="*/ 0 w 4713104"/>
              <a:gd name="connsiteY5" fmla="*/ 2986 h 6491344"/>
              <a:gd name="connsiteX0" fmla="*/ 0 w 4431482"/>
              <a:gd name="connsiteY0" fmla="*/ 2986 h 6491344"/>
              <a:gd name="connsiteX1" fmla="*/ 2727596 w 4431482"/>
              <a:gd name="connsiteY1" fmla="*/ 0 h 6491344"/>
              <a:gd name="connsiteX2" fmla="*/ 3937832 w 4431482"/>
              <a:gd name="connsiteY2" fmla="*/ 2217269 h 6491344"/>
              <a:gd name="connsiteX3" fmla="*/ 4430891 w 4431482"/>
              <a:gd name="connsiteY3" fmla="*/ 6491344 h 6491344"/>
              <a:gd name="connsiteX4" fmla="*/ 0 w 4431482"/>
              <a:gd name="connsiteY4" fmla="*/ 6491344 h 6491344"/>
              <a:gd name="connsiteX5" fmla="*/ 0 w 4431482"/>
              <a:gd name="connsiteY5" fmla="*/ 2986 h 6491344"/>
              <a:gd name="connsiteX0" fmla="*/ 0 w 4431482"/>
              <a:gd name="connsiteY0" fmla="*/ 2986 h 6491344"/>
              <a:gd name="connsiteX1" fmla="*/ 2727596 w 4431482"/>
              <a:gd name="connsiteY1" fmla="*/ 0 h 6491344"/>
              <a:gd name="connsiteX2" fmla="*/ 3937832 w 4431482"/>
              <a:gd name="connsiteY2" fmla="*/ 2217269 h 6491344"/>
              <a:gd name="connsiteX3" fmla="*/ 4430891 w 4431482"/>
              <a:gd name="connsiteY3" fmla="*/ 6491344 h 6491344"/>
              <a:gd name="connsiteX4" fmla="*/ 0 w 4431482"/>
              <a:gd name="connsiteY4" fmla="*/ 6491344 h 6491344"/>
              <a:gd name="connsiteX5" fmla="*/ 0 w 4431482"/>
              <a:gd name="connsiteY5" fmla="*/ 2986 h 6491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31482" h="6491344">
                <a:moveTo>
                  <a:pt x="0" y="2986"/>
                </a:moveTo>
                <a:lnTo>
                  <a:pt x="2727596" y="0"/>
                </a:lnTo>
                <a:cubicBezTo>
                  <a:pt x="3107490" y="349624"/>
                  <a:pt x="3613608" y="1148825"/>
                  <a:pt x="3937832" y="2217269"/>
                </a:cubicBezTo>
                <a:cubicBezTo>
                  <a:pt x="4262056" y="3285713"/>
                  <a:pt x="4443231" y="4809316"/>
                  <a:pt x="4430891" y="6491344"/>
                </a:cubicBezTo>
                <a:lnTo>
                  <a:pt x="0" y="6491344"/>
                </a:lnTo>
                <a:lnTo>
                  <a:pt x="0" y="298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6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kuva napsauttamalla kuvaketta</a:t>
            </a:r>
            <a:br>
              <a:rPr lang="fi-FI"/>
            </a:br>
            <a:r>
              <a:rPr lang="fi-FI"/>
              <a:t>tai valitsemalla Kameleonin Kuvagalleriasta</a:t>
            </a:r>
            <a:br>
              <a:rPr lang="fi-FI"/>
            </a:br>
            <a:br>
              <a:rPr lang="fi-FI"/>
            </a:br>
            <a:r>
              <a:rPr lang="fi-FI"/>
              <a:t>Voit vaihtaa kuvan Kuvagalleriasta</a:t>
            </a:r>
            <a:br>
              <a:rPr lang="fi-FI"/>
            </a:br>
            <a:r>
              <a:rPr lang="fi-FI"/>
              <a:t>tai poistamalla kuvan ja lisäämällä uuden kuvan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926185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san ylätunniste" preserve="1" userDrawn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7">
            <a:extLst>
              <a:ext uri="{FF2B5EF4-FFF2-40B4-BE49-F238E27FC236}">
                <a16:creationId xmlns:a16="http://schemas.microsoft.com/office/drawing/2014/main" id="{FCE9B700-78CD-4A46-8766-AF0BB370C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3" y="4020341"/>
            <a:ext cx="11832392" cy="2666209"/>
          </a:xfrm>
          <a:custGeom>
            <a:avLst/>
            <a:gdLst>
              <a:gd name="T0" fmla="*/ 0 w 32870"/>
              <a:gd name="T1" fmla="*/ 2673 h 7243"/>
              <a:gd name="T2" fmla="*/ 0 w 32870"/>
              <a:gd name="T3" fmla="*/ 7243 h 7243"/>
              <a:gd name="T4" fmla="*/ 19357 w 32870"/>
              <a:gd name="T5" fmla="*/ 7227 h 7243"/>
              <a:gd name="T6" fmla="*/ 32870 w 32870"/>
              <a:gd name="T7" fmla="*/ 5129 h 7243"/>
              <a:gd name="T8" fmla="*/ 32870 w 32870"/>
              <a:gd name="T9" fmla="*/ 0 h 7243"/>
              <a:gd name="T10" fmla="*/ 18713 w 32870"/>
              <a:gd name="T11" fmla="*/ 2667 h 7243"/>
              <a:gd name="T12" fmla="*/ 0 w 32870"/>
              <a:gd name="T13" fmla="*/ 2673 h 7243"/>
              <a:gd name="connsiteX0" fmla="*/ 0 w 10000"/>
              <a:gd name="connsiteY0" fmla="*/ 3690 h 10000"/>
              <a:gd name="connsiteX1" fmla="*/ 0 w 10000"/>
              <a:gd name="connsiteY1" fmla="*/ 10000 h 10000"/>
              <a:gd name="connsiteX2" fmla="*/ 5889 w 10000"/>
              <a:gd name="connsiteY2" fmla="*/ 9978 h 10000"/>
              <a:gd name="connsiteX3" fmla="*/ 10000 w 10000"/>
              <a:gd name="connsiteY3" fmla="*/ 7081 h 10000"/>
              <a:gd name="connsiteX4" fmla="*/ 10000 w 10000"/>
              <a:gd name="connsiteY4" fmla="*/ 0 h 10000"/>
              <a:gd name="connsiteX5" fmla="*/ 5697 w 10000"/>
              <a:gd name="connsiteY5" fmla="*/ 3613 h 10000"/>
              <a:gd name="connsiteX6" fmla="*/ 0 w 10000"/>
              <a:gd name="connsiteY6" fmla="*/ 3690 h 10000"/>
              <a:gd name="connsiteX0" fmla="*/ 0 w 10000"/>
              <a:gd name="connsiteY0" fmla="*/ 3690 h 10000"/>
              <a:gd name="connsiteX1" fmla="*/ 0 w 10000"/>
              <a:gd name="connsiteY1" fmla="*/ 10000 h 10000"/>
              <a:gd name="connsiteX2" fmla="*/ 5889 w 10000"/>
              <a:gd name="connsiteY2" fmla="*/ 9978 h 10000"/>
              <a:gd name="connsiteX3" fmla="*/ 10000 w 10000"/>
              <a:gd name="connsiteY3" fmla="*/ 7081 h 10000"/>
              <a:gd name="connsiteX4" fmla="*/ 10000 w 10000"/>
              <a:gd name="connsiteY4" fmla="*/ 0 h 10000"/>
              <a:gd name="connsiteX5" fmla="*/ 5697 w 10000"/>
              <a:gd name="connsiteY5" fmla="*/ 3613 h 10000"/>
              <a:gd name="connsiteX6" fmla="*/ 0 w 10000"/>
              <a:gd name="connsiteY6" fmla="*/ 3690 h 10000"/>
              <a:gd name="connsiteX0" fmla="*/ 0 w 10000"/>
              <a:gd name="connsiteY0" fmla="*/ 3690 h 10000"/>
              <a:gd name="connsiteX1" fmla="*/ 0 w 10000"/>
              <a:gd name="connsiteY1" fmla="*/ 10000 h 10000"/>
              <a:gd name="connsiteX2" fmla="*/ 5889 w 10000"/>
              <a:gd name="connsiteY2" fmla="*/ 9978 h 10000"/>
              <a:gd name="connsiteX3" fmla="*/ 10000 w 10000"/>
              <a:gd name="connsiteY3" fmla="*/ 7081 h 10000"/>
              <a:gd name="connsiteX4" fmla="*/ 10000 w 10000"/>
              <a:gd name="connsiteY4" fmla="*/ 0 h 10000"/>
              <a:gd name="connsiteX5" fmla="*/ 5697 w 10000"/>
              <a:gd name="connsiteY5" fmla="*/ 3613 h 10000"/>
              <a:gd name="connsiteX6" fmla="*/ 0 w 10000"/>
              <a:gd name="connsiteY6" fmla="*/ 3690 h 10000"/>
              <a:gd name="connsiteX0" fmla="*/ 0 w 10000"/>
              <a:gd name="connsiteY0" fmla="*/ 3690 h 10000"/>
              <a:gd name="connsiteX1" fmla="*/ 0 w 10000"/>
              <a:gd name="connsiteY1" fmla="*/ 10000 h 10000"/>
              <a:gd name="connsiteX2" fmla="*/ 5889 w 10000"/>
              <a:gd name="connsiteY2" fmla="*/ 9978 h 10000"/>
              <a:gd name="connsiteX3" fmla="*/ 10000 w 10000"/>
              <a:gd name="connsiteY3" fmla="*/ 7081 h 10000"/>
              <a:gd name="connsiteX4" fmla="*/ 10000 w 10000"/>
              <a:gd name="connsiteY4" fmla="*/ 0 h 10000"/>
              <a:gd name="connsiteX5" fmla="*/ 5697 w 10000"/>
              <a:gd name="connsiteY5" fmla="*/ 3613 h 10000"/>
              <a:gd name="connsiteX6" fmla="*/ 0 w 10000"/>
              <a:gd name="connsiteY6" fmla="*/ 369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10000">
                <a:moveTo>
                  <a:pt x="0" y="3690"/>
                </a:moveTo>
                <a:lnTo>
                  <a:pt x="0" y="10000"/>
                </a:lnTo>
                <a:lnTo>
                  <a:pt x="5889" y="9978"/>
                </a:lnTo>
                <a:cubicBezTo>
                  <a:pt x="7711" y="9924"/>
                  <a:pt x="9045" y="8853"/>
                  <a:pt x="10000" y="7081"/>
                </a:cubicBezTo>
                <a:lnTo>
                  <a:pt x="10000" y="0"/>
                </a:lnTo>
                <a:cubicBezTo>
                  <a:pt x="8680" y="2670"/>
                  <a:pt x="6906" y="3414"/>
                  <a:pt x="5697" y="3613"/>
                </a:cubicBezTo>
                <a:lnTo>
                  <a:pt x="0" y="3690"/>
                </a:lnTo>
                <a:close/>
              </a:path>
            </a:pathLst>
          </a:custGeom>
          <a:solidFill>
            <a:srgbClr val="5770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66D37437-23D8-4818-9C76-1C816B5145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3" y="180000"/>
            <a:ext cx="11832392" cy="4856905"/>
          </a:xfrm>
          <a:custGeom>
            <a:avLst/>
            <a:gdLst>
              <a:gd name="T0" fmla="*/ 0 w 32870"/>
              <a:gd name="T1" fmla="*/ 0 h 13403"/>
              <a:gd name="T2" fmla="*/ 0 w 32870"/>
              <a:gd name="T3" fmla="*/ 13403 h 13403"/>
              <a:gd name="T4" fmla="*/ 18713 w 32870"/>
              <a:gd name="T5" fmla="*/ 13397 h 13403"/>
              <a:gd name="T6" fmla="*/ 32870 w 32870"/>
              <a:gd name="T7" fmla="*/ 10730 h 13403"/>
              <a:gd name="T8" fmla="*/ 32870 w 32870"/>
              <a:gd name="T9" fmla="*/ 0 h 13403"/>
              <a:gd name="T10" fmla="*/ 0 w 32870"/>
              <a:gd name="T11" fmla="*/ 0 h 134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2870" h="13403">
                <a:moveTo>
                  <a:pt x="0" y="0"/>
                </a:moveTo>
                <a:lnTo>
                  <a:pt x="0" y="13403"/>
                </a:lnTo>
                <a:cubicBezTo>
                  <a:pt x="9000" y="13399"/>
                  <a:pt x="17833" y="13396"/>
                  <a:pt x="18713" y="13397"/>
                </a:cubicBezTo>
                <a:cubicBezTo>
                  <a:pt x="22399" y="13403"/>
                  <a:pt x="28631" y="13027"/>
                  <a:pt x="32870" y="10730"/>
                </a:cubicBezTo>
                <a:lnTo>
                  <a:pt x="3287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388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7F72F94-0DE4-46B2-BC4B-03DD33656C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2318" y="1519434"/>
            <a:ext cx="7523132" cy="1980640"/>
          </a:xfrm>
        </p:spPr>
        <p:txBody>
          <a:bodyPr anchor="ctr" anchorCtr="0"/>
          <a:lstStyle>
            <a:lvl1pPr>
              <a:lnSpc>
                <a:spcPct val="95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/>
              <a:t>Väliotsikkosivu </a:t>
            </a:r>
            <a:br>
              <a:rPr lang="fi-FI"/>
            </a:br>
            <a:r>
              <a:rPr lang="fi-FI"/>
              <a:t>esityksen jäsentämiseen </a:t>
            </a:r>
            <a:br>
              <a:rPr lang="fi-FI"/>
            </a:br>
            <a:r>
              <a:rPr lang="fi-FI" err="1"/>
              <a:t>max</a:t>
            </a:r>
            <a:r>
              <a:rPr lang="fi-FI"/>
              <a:t>. 3 riviä</a:t>
            </a:r>
          </a:p>
        </p:txBody>
      </p:sp>
    </p:spTree>
    <p:extLst>
      <p:ext uri="{BB962C8B-B14F-4D97-AF65-F5344CB8AC3E}">
        <p14:creationId xmlns:p14="http://schemas.microsoft.com/office/powerpoint/2010/main" val="2896345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san ylätunniste 2" preserve="1" userDrawn="1">
  <p:cSld name="Osan ylätunnis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7">
            <a:extLst>
              <a:ext uri="{FF2B5EF4-FFF2-40B4-BE49-F238E27FC236}">
                <a16:creationId xmlns:a16="http://schemas.microsoft.com/office/drawing/2014/main" id="{FCE9B700-78CD-4A46-8766-AF0BB370C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4020341"/>
            <a:ext cx="11834341" cy="2666209"/>
          </a:xfrm>
          <a:custGeom>
            <a:avLst/>
            <a:gdLst>
              <a:gd name="T0" fmla="*/ 0 w 32870"/>
              <a:gd name="T1" fmla="*/ 2673 h 7243"/>
              <a:gd name="T2" fmla="*/ 0 w 32870"/>
              <a:gd name="T3" fmla="*/ 7243 h 7243"/>
              <a:gd name="T4" fmla="*/ 19357 w 32870"/>
              <a:gd name="T5" fmla="*/ 7227 h 7243"/>
              <a:gd name="T6" fmla="*/ 32870 w 32870"/>
              <a:gd name="T7" fmla="*/ 5129 h 7243"/>
              <a:gd name="T8" fmla="*/ 32870 w 32870"/>
              <a:gd name="T9" fmla="*/ 0 h 7243"/>
              <a:gd name="T10" fmla="*/ 18713 w 32870"/>
              <a:gd name="T11" fmla="*/ 2667 h 7243"/>
              <a:gd name="T12" fmla="*/ 0 w 32870"/>
              <a:gd name="T13" fmla="*/ 2673 h 7243"/>
              <a:gd name="connsiteX0" fmla="*/ 0 w 10000"/>
              <a:gd name="connsiteY0" fmla="*/ 3690 h 10000"/>
              <a:gd name="connsiteX1" fmla="*/ 0 w 10000"/>
              <a:gd name="connsiteY1" fmla="*/ 10000 h 10000"/>
              <a:gd name="connsiteX2" fmla="*/ 5889 w 10000"/>
              <a:gd name="connsiteY2" fmla="*/ 9978 h 10000"/>
              <a:gd name="connsiteX3" fmla="*/ 10000 w 10000"/>
              <a:gd name="connsiteY3" fmla="*/ 7081 h 10000"/>
              <a:gd name="connsiteX4" fmla="*/ 10000 w 10000"/>
              <a:gd name="connsiteY4" fmla="*/ 0 h 10000"/>
              <a:gd name="connsiteX5" fmla="*/ 5697 w 10000"/>
              <a:gd name="connsiteY5" fmla="*/ 3613 h 10000"/>
              <a:gd name="connsiteX6" fmla="*/ 0 w 10000"/>
              <a:gd name="connsiteY6" fmla="*/ 3690 h 10000"/>
              <a:gd name="connsiteX0" fmla="*/ 0 w 10000"/>
              <a:gd name="connsiteY0" fmla="*/ 3690 h 10000"/>
              <a:gd name="connsiteX1" fmla="*/ 0 w 10000"/>
              <a:gd name="connsiteY1" fmla="*/ 10000 h 10000"/>
              <a:gd name="connsiteX2" fmla="*/ 5889 w 10000"/>
              <a:gd name="connsiteY2" fmla="*/ 9978 h 10000"/>
              <a:gd name="connsiteX3" fmla="*/ 10000 w 10000"/>
              <a:gd name="connsiteY3" fmla="*/ 7081 h 10000"/>
              <a:gd name="connsiteX4" fmla="*/ 10000 w 10000"/>
              <a:gd name="connsiteY4" fmla="*/ 0 h 10000"/>
              <a:gd name="connsiteX5" fmla="*/ 5697 w 10000"/>
              <a:gd name="connsiteY5" fmla="*/ 3613 h 10000"/>
              <a:gd name="connsiteX6" fmla="*/ 0 w 10000"/>
              <a:gd name="connsiteY6" fmla="*/ 3690 h 10000"/>
              <a:gd name="connsiteX0" fmla="*/ 0 w 10000"/>
              <a:gd name="connsiteY0" fmla="*/ 3690 h 10000"/>
              <a:gd name="connsiteX1" fmla="*/ 0 w 10000"/>
              <a:gd name="connsiteY1" fmla="*/ 10000 h 10000"/>
              <a:gd name="connsiteX2" fmla="*/ 5889 w 10000"/>
              <a:gd name="connsiteY2" fmla="*/ 9978 h 10000"/>
              <a:gd name="connsiteX3" fmla="*/ 10000 w 10000"/>
              <a:gd name="connsiteY3" fmla="*/ 7081 h 10000"/>
              <a:gd name="connsiteX4" fmla="*/ 10000 w 10000"/>
              <a:gd name="connsiteY4" fmla="*/ 0 h 10000"/>
              <a:gd name="connsiteX5" fmla="*/ 5697 w 10000"/>
              <a:gd name="connsiteY5" fmla="*/ 3613 h 10000"/>
              <a:gd name="connsiteX6" fmla="*/ 0 w 10000"/>
              <a:gd name="connsiteY6" fmla="*/ 3690 h 10000"/>
              <a:gd name="connsiteX0" fmla="*/ 0 w 10000"/>
              <a:gd name="connsiteY0" fmla="*/ 3690 h 10000"/>
              <a:gd name="connsiteX1" fmla="*/ 0 w 10000"/>
              <a:gd name="connsiteY1" fmla="*/ 10000 h 10000"/>
              <a:gd name="connsiteX2" fmla="*/ 5889 w 10000"/>
              <a:gd name="connsiteY2" fmla="*/ 9978 h 10000"/>
              <a:gd name="connsiteX3" fmla="*/ 10000 w 10000"/>
              <a:gd name="connsiteY3" fmla="*/ 7081 h 10000"/>
              <a:gd name="connsiteX4" fmla="*/ 10000 w 10000"/>
              <a:gd name="connsiteY4" fmla="*/ 0 h 10000"/>
              <a:gd name="connsiteX5" fmla="*/ 5697 w 10000"/>
              <a:gd name="connsiteY5" fmla="*/ 3613 h 10000"/>
              <a:gd name="connsiteX6" fmla="*/ 0 w 10000"/>
              <a:gd name="connsiteY6" fmla="*/ 369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10000">
                <a:moveTo>
                  <a:pt x="0" y="3690"/>
                </a:moveTo>
                <a:lnTo>
                  <a:pt x="0" y="10000"/>
                </a:lnTo>
                <a:lnTo>
                  <a:pt x="5889" y="9978"/>
                </a:lnTo>
                <a:cubicBezTo>
                  <a:pt x="7711" y="9924"/>
                  <a:pt x="9045" y="8853"/>
                  <a:pt x="10000" y="7081"/>
                </a:cubicBezTo>
                <a:lnTo>
                  <a:pt x="10000" y="0"/>
                </a:lnTo>
                <a:cubicBezTo>
                  <a:pt x="8680" y="2670"/>
                  <a:pt x="6906" y="3414"/>
                  <a:pt x="5697" y="3613"/>
                </a:cubicBezTo>
                <a:lnTo>
                  <a:pt x="0" y="3690"/>
                </a:lnTo>
                <a:close/>
              </a:path>
            </a:pathLst>
          </a:custGeom>
          <a:solidFill>
            <a:srgbClr val="B6B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66D37437-23D8-4818-9C76-1C816B5145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180000"/>
            <a:ext cx="11834341" cy="4856905"/>
          </a:xfrm>
          <a:custGeom>
            <a:avLst/>
            <a:gdLst>
              <a:gd name="T0" fmla="*/ 0 w 32870"/>
              <a:gd name="T1" fmla="*/ 0 h 13403"/>
              <a:gd name="T2" fmla="*/ 0 w 32870"/>
              <a:gd name="T3" fmla="*/ 13403 h 13403"/>
              <a:gd name="T4" fmla="*/ 18713 w 32870"/>
              <a:gd name="T5" fmla="*/ 13397 h 13403"/>
              <a:gd name="T6" fmla="*/ 32870 w 32870"/>
              <a:gd name="T7" fmla="*/ 10730 h 13403"/>
              <a:gd name="T8" fmla="*/ 32870 w 32870"/>
              <a:gd name="T9" fmla="*/ 0 h 13403"/>
              <a:gd name="T10" fmla="*/ 0 w 32870"/>
              <a:gd name="T11" fmla="*/ 0 h 134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2870" h="13403">
                <a:moveTo>
                  <a:pt x="0" y="0"/>
                </a:moveTo>
                <a:lnTo>
                  <a:pt x="0" y="13403"/>
                </a:lnTo>
                <a:cubicBezTo>
                  <a:pt x="9000" y="13399"/>
                  <a:pt x="17833" y="13396"/>
                  <a:pt x="18713" y="13397"/>
                </a:cubicBezTo>
                <a:cubicBezTo>
                  <a:pt x="22399" y="13403"/>
                  <a:pt x="28631" y="13027"/>
                  <a:pt x="32870" y="10730"/>
                </a:cubicBezTo>
                <a:lnTo>
                  <a:pt x="32870" y="0"/>
                </a:lnTo>
                <a:lnTo>
                  <a:pt x="0" y="0"/>
                </a:lnTo>
                <a:close/>
              </a:path>
            </a:pathLst>
          </a:custGeom>
          <a:solidFill>
            <a:srgbClr val="5A81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7F72F94-0DE4-46B2-BC4B-03DD33656C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2318" y="1519434"/>
            <a:ext cx="7523132" cy="1980640"/>
          </a:xfrm>
        </p:spPr>
        <p:txBody>
          <a:bodyPr anchor="ctr" anchorCtr="0"/>
          <a:lstStyle>
            <a:lvl1pPr>
              <a:lnSpc>
                <a:spcPct val="95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/>
              <a:t>Väliotsikkosivu </a:t>
            </a:r>
            <a:br>
              <a:rPr lang="fi-FI"/>
            </a:br>
            <a:r>
              <a:rPr lang="fi-FI"/>
              <a:t>esityksen jäsentämiseen </a:t>
            </a:r>
            <a:br>
              <a:rPr lang="fi-FI"/>
            </a:br>
            <a:r>
              <a:rPr lang="fi-FI" err="1"/>
              <a:t>max</a:t>
            </a:r>
            <a:r>
              <a:rPr lang="fi-FI"/>
              <a:t>. 3 riviä</a:t>
            </a:r>
          </a:p>
        </p:txBody>
      </p:sp>
    </p:spTree>
    <p:extLst>
      <p:ext uri="{BB962C8B-B14F-4D97-AF65-F5344CB8AC3E}">
        <p14:creationId xmlns:p14="http://schemas.microsoft.com/office/powerpoint/2010/main" val="3170714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92808"/>
            <a:ext cx="9360000" cy="3639312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54022199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san ylätunniste 3" preserve="1" userDrawn="1">
  <p:cSld name="Osan ylätunnis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7">
            <a:extLst>
              <a:ext uri="{FF2B5EF4-FFF2-40B4-BE49-F238E27FC236}">
                <a16:creationId xmlns:a16="http://schemas.microsoft.com/office/drawing/2014/main" id="{FCE9B700-78CD-4A46-8766-AF0BB370C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4020341"/>
            <a:ext cx="11834341" cy="2666209"/>
          </a:xfrm>
          <a:custGeom>
            <a:avLst/>
            <a:gdLst>
              <a:gd name="T0" fmla="*/ 0 w 32870"/>
              <a:gd name="T1" fmla="*/ 2673 h 7243"/>
              <a:gd name="T2" fmla="*/ 0 w 32870"/>
              <a:gd name="T3" fmla="*/ 7243 h 7243"/>
              <a:gd name="T4" fmla="*/ 19357 w 32870"/>
              <a:gd name="T5" fmla="*/ 7227 h 7243"/>
              <a:gd name="T6" fmla="*/ 32870 w 32870"/>
              <a:gd name="T7" fmla="*/ 5129 h 7243"/>
              <a:gd name="T8" fmla="*/ 32870 w 32870"/>
              <a:gd name="T9" fmla="*/ 0 h 7243"/>
              <a:gd name="T10" fmla="*/ 18713 w 32870"/>
              <a:gd name="T11" fmla="*/ 2667 h 7243"/>
              <a:gd name="T12" fmla="*/ 0 w 32870"/>
              <a:gd name="T13" fmla="*/ 2673 h 7243"/>
              <a:gd name="connsiteX0" fmla="*/ 0 w 10000"/>
              <a:gd name="connsiteY0" fmla="*/ 3690 h 10000"/>
              <a:gd name="connsiteX1" fmla="*/ 0 w 10000"/>
              <a:gd name="connsiteY1" fmla="*/ 10000 h 10000"/>
              <a:gd name="connsiteX2" fmla="*/ 5889 w 10000"/>
              <a:gd name="connsiteY2" fmla="*/ 9978 h 10000"/>
              <a:gd name="connsiteX3" fmla="*/ 10000 w 10000"/>
              <a:gd name="connsiteY3" fmla="*/ 7081 h 10000"/>
              <a:gd name="connsiteX4" fmla="*/ 10000 w 10000"/>
              <a:gd name="connsiteY4" fmla="*/ 0 h 10000"/>
              <a:gd name="connsiteX5" fmla="*/ 5697 w 10000"/>
              <a:gd name="connsiteY5" fmla="*/ 3613 h 10000"/>
              <a:gd name="connsiteX6" fmla="*/ 0 w 10000"/>
              <a:gd name="connsiteY6" fmla="*/ 3690 h 10000"/>
              <a:gd name="connsiteX0" fmla="*/ 0 w 10000"/>
              <a:gd name="connsiteY0" fmla="*/ 3690 h 10000"/>
              <a:gd name="connsiteX1" fmla="*/ 0 w 10000"/>
              <a:gd name="connsiteY1" fmla="*/ 10000 h 10000"/>
              <a:gd name="connsiteX2" fmla="*/ 5889 w 10000"/>
              <a:gd name="connsiteY2" fmla="*/ 9978 h 10000"/>
              <a:gd name="connsiteX3" fmla="*/ 10000 w 10000"/>
              <a:gd name="connsiteY3" fmla="*/ 7081 h 10000"/>
              <a:gd name="connsiteX4" fmla="*/ 10000 w 10000"/>
              <a:gd name="connsiteY4" fmla="*/ 0 h 10000"/>
              <a:gd name="connsiteX5" fmla="*/ 5697 w 10000"/>
              <a:gd name="connsiteY5" fmla="*/ 3613 h 10000"/>
              <a:gd name="connsiteX6" fmla="*/ 0 w 10000"/>
              <a:gd name="connsiteY6" fmla="*/ 3690 h 10000"/>
              <a:gd name="connsiteX0" fmla="*/ 0 w 10000"/>
              <a:gd name="connsiteY0" fmla="*/ 3690 h 10000"/>
              <a:gd name="connsiteX1" fmla="*/ 0 w 10000"/>
              <a:gd name="connsiteY1" fmla="*/ 10000 h 10000"/>
              <a:gd name="connsiteX2" fmla="*/ 5889 w 10000"/>
              <a:gd name="connsiteY2" fmla="*/ 9978 h 10000"/>
              <a:gd name="connsiteX3" fmla="*/ 10000 w 10000"/>
              <a:gd name="connsiteY3" fmla="*/ 7081 h 10000"/>
              <a:gd name="connsiteX4" fmla="*/ 10000 w 10000"/>
              <a:gd name="connsiteY4" fmla="*/ 0 h 10000"/>
              <a:gd name="connsiteX5" fmla="*/ 5697 w 10000"/>
              <a:gd name="connsiteY5" fmla="*/ 3613 h 10000"/>
              <a:gd name="connsiteX6" fmla="*/ 0 w 10000"/>
              <a:gd name="connsiteY6" fmla="*/ 3690 h 10000"/>
              <a:gd name="connsiteX0" fmla="*/ 0 w 10000"/>
              <a:gd name="connsiteY0" fmla="*/ 3690 h 10000"/>
              <a:gd name="connsiteX1" fmla="*/ 0 w 10000"/>
              <a:gd name="connsiteY1" fmla="*/ 10000 h 10000"/>
              <a:gd name="connsiteX2" fmla="*/ 5889 w 10000"/>
              <a:gd name="connsiteY2" fmla="*/ 9978 h 10000"/>
              <a:gd name="connsiteX3" fmla="*/ 10000 w 10000"/>
              <a:gd name="connsiteY3" fmla="*/ 7081 h 10000"/>
              <a:gd name="connsiteX4" fmla="*/ 10000 w 10000"/>
              <a:gd name="connsiteY4" fmla="*/ 0 h 10000"/>
              <a:gd name="connsiteX5" fmla="*/ 5697 w 10000"/>
              <a:gd name="connsiteY5" fmla="*/ 3613 h 10000"/>
              <a:gd name="connsiteX6" fmla="*/ 0 w 10000"/>
              <a:gd name="connsiteY6" fmla="*/ 369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10000">
                <a:moveTo>
                  <a:pt x="0" y="3690"/>
                </a:moveTo>
                <a:lnTo>
                  <a:pt x="0" y="10000"/>
                </a:lnTo>
                <a:lnTo>
                  <a:pt x="5889" y="9978"/>
                </a:lnTo>
                <a:cubicBezTo>
                  <a:pt x="7711" y="9924"/>
                  <a:pt x="9045" y="8853"/>
                  <a:pt x="10000" y="7081"/>
                </a:cubicBezTo>
                <a:lnTo>
                  <a:pt x="10000" y="0"/>
                </a:lnTo>
                <a:cubicBezTo>
                  <a:pt x="8680" y="2670"/>
                  <a:pt x="6906" y="3414"/>
                  <a:pt x="5697" y="3613"/>
                </a:cubicBezTo>
                <a:lnTo>
                  <a:pt x="0" y="3690"/>
                </a:lnTo>
                <a:close/>
              </a:path>
            </a:pathLst>
          </a:custGeom>
          <a:solidFill>
            <a:srgbClr val="D964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66D37437-23D8-4818-9C76-1C816B5145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180000"/>
            <a:ext cx="11834341" cy="4856905"/>
          </a:xfrm>
          <a:custGeom>
            <a:avLst/>
            <a:gdLst>
              <a:gd name="T0" fmla="*/ 0 w 32870"/>
              <a:gd name="T1" fmla="*/ 0 h 13403"/>
              <a:gd name="T2" fmla="*/ 0 w 32870"/>
              <a:gd name="T3" fmla="*/ 13403 h 13403"/>
              <a:gd name="T4" fmla="*/ 18713 w 32870"/>
              <a:gd name="T5" fmla="*/ 13397 h 13403"/>
              <a:gd name="T6" fmla="*/ 32870 w 32870"/>
              <a:gd name="T7" fmla="*/ 10730 h 13403"/>
              <a:gd name="T8" fmla="*/ 32870 w 32870"/>
              <a:gd name="T9" fmla="*/ 0 h 13403"/>
              <a:gd name="T10" fmla="*/ 0 w 32870"/>
              <a:gd name="T11" fmla="*/ 0 h 134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2870" h="13403">
                <a:moveTo>
                  <a:pt x="0" y="0"/>
                </a:moveTo>
                <a:lnTo>
                  <a:pt x="0" y="13403"/>
                </a:lnTo>
                <a:cubicBezTo>
                  <a:pt x="9000" y="13399"/>
                  <a:pt x="17833" y="13396"/>
                  <a:pt x="18713" y="13397"/>
                </a:cubicBezTo>
                <a:cubicBezTo>
                  <a:pt x="22399" y="13403"/>
                  <a:pt x="28631" y="13027"/>
                  <a:pt x="32870" y="10730"/>
                </a:cubicBezTo>
                <a:lnTo>
                  <a:pt x="32870" y="0"/>
                </a:lnTo>
                <a:lnTo>
                  <a:pt x="0" y="0"/>
                </a:lnTo>
                <a:close/>
              </a:path>
            </a:pathLst>
          </a:custGeom>
          <a:solidFill>
            <a:srgbClr val="BE5A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7F72F94-0DE4-46B2-BC4B-03DD33656C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2318" y="1519434"/>
            <a:ext cx="7523132" cy="1980640"/>
          </a:xfrm>
        </p:spPr>
        <p:txBody>
          <a:bodyPr anchor="ctr" anchorCtr="0"/>
          <a:lstStyle>
            <a:lvl1pPr>
              <a:lnSpc>
                <a:spcPct val="95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/>
              <a:t>Väliotsikkosivu </a:t>
            </a:r>
            <a:br>
              <a:rPr lang="fi-FI"/>
            </a:br>
            <a:r>
              <a:rPr lang="fi-FI"/>
              <a:t>esityksen jäsentämiseen </a:t>
            </a:r>
            <a:br>
              <a:rPr lang="fi-FI"/>
            </a:br>
            <a:r>
              <a:rPr lang="fi-FI" err="1"/>
              <a:t>max</a:t>
            </a:r>
            <a:r>
              <a:rPr lang="fi-FI"/>
              <a:t>. 3 riviä</a:t>
            </a:r>
          </a:p>
        </p:txBody>
      </p:sp>
    </p:spTree>
    <p:extLst>
      <p:ext uri="{BB962C8B-B14F-4D97-AF65-F5344CB8AC3E}">
        <p14:creationId xmlns:p14="http://schemas.microsoft.com/office/powerpoint/2010/main" val="312323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san ylätunniste 4" preserve="1" userDrawn="1">
  <p:cSld name="Osan ylätunnist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Ryhmä 7">
            <a:extLst>
              <a:ext uri="{FF2B5EF4-FFF2-40B4-BE49-F238E27FC236}">
                <a16:creationId xmlns:a16="http://schemas.microsoft.com/office/drawing/2014/main" id="{699CDD43-C904-4C83-89E3-B4A65DCAA1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78632" y="180000"/>
            <a:ext cx="11834341" cy="6488159"/>
            <a:chOff x="178632" y="172167"/>
            <a:chExt cx="11834341" cy="6488159"/>
          </a:xfrm>
        </p:grpSpPr>
        <p:sp>
          <p:nvSpPr>
            <p:cNvPr id="9" name="Freeform 12">
              <a:extLst>
                <a:ext uri="{FF2B5EF4-FFF2-40B4-BE49-F238E27FC236}">
                  <a16:creationId xmlns:a16="http://schemas.microsoft.com/office/drawing/2014/main" id="{90CE7767-6758-4913-9796-391DDD99B5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8632" y="3955066"/>
              <a:ext cx="11834341" cy="2705260"/>
            </a:xfrm>
            <a:custGeom>
              <a:avLst/>
              <a:gdLst>
                <a:gd name="T0" fmla="*/ 0 w 32870"/>
                <a:gd name="T1" fmla="*/ 2226 h 7510"/>
                <a:gd name="T2" fmla="*/ 0 w 32870"/>
                <a:gd name="T3" fmla="*/ 7510 h 7510"/>
                <a:gd name="T4" fmla="*/ 14422 w 32870"/>
                <a:gd name="T5" fmla="*/ 4695 h 7510"/>
                <a:gd name="T6" fmla="*/ 32870 w 32870"/>
                <a:gd name="T7" fmla="*/ 4690 h 7510"/>
                <a:gd name="T8" fmla="*/ 32870 w 32870"/>
                <a:gd name="T9" fmla="*/ 0 h 7510"/>
                <a:gd name="T10" fmla="*/ 13779 w 32870"/>
                <a:gd name="T11" fmla="*/ 16 h 7510"/>
                <a:gd name="T12" fmla="*/ 0 w 32870"/>
                <a:gd name="T13" fmla="*/ 2226 h 7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870" h="7510">
                  <a:moveTo>
                    <a:pt x="0" y="2226"/>
                  </a:moveTo>
                  <a:lnTo>
                    <a:pt x="0" y="7510"/>
                  </a:lnTo>
                  <a:cubicBezTo>
                    <a:pt x="4241" y="5081"/>
                    <a:pt x="10659" y="4690"/>
                    <a:pt x="14422" y="4695"/>
                  </a:cubicBezTo>
                  <a:cubicBezTo>
                    <a:pt x="15294" y="4696"/>
                    <a:pt x="23963" y="4693"/>
                    <a:pt x="32870" y="4690"/>
                  </a:cubicBezTo>
                  <a:lnTo>
                    <a:pt x="32870" y="0"/>
                  </a:lnTo>
                  <a:cubicBezTo>
                    <a:pt x="23927" y="3"/>
                    <a:pt x="15112" y="8"/>
                    <a:pt x="13779" y="16"/>
                  </a:cubicBezTo>
                  <a:cubicBezTo>
                    <a:pt x="7620" y="56"/>
                    <a:pt x="3156" y="876"/>
                    <a:pt x="0" y="2226"/>
                  </a:cubicBezTo>
                  <a:close/>
                </a:path>
              </a:pathLst>
            </a:custGeom>
            <a:solidFill>
              <a:srgbClr val="5770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13">
              <a:extLst>
                <a:ext uri="{FF2B5EF4-FFF2-40B4-BE49-F238E27FC236}">
                  <a16:creationId xmlns:a16="http://schemas.microsoft.com/office/drawing/2014/main" id="{C7A82CFE-FC2A-469E-AAFA-303040F09F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8632" y="172167"/>
              <a:ext cx="11834341" cy="4632577"/>
            </a:xfrm>
            <a:custGeom>
              <a:avLst/>
              <a:gdLst>
                <a:gd name="T0" fmla="*/ 0 w 32870"/>
                <a:gd name="T1" fmla="*/ 0 h 12864"/>
                <a:gd name="T2" fmla="*/ 0 w 32870"/>
                <a:gd name="T3" fmla="*/ 12864 h 12864"/>
                <a:gd name="T4" fmla="*/ 13779 w 32870"/>
                <a:gd name="T5" fmla="*/ 10654 h 12864"/>
                <a:gd name="T6" fmla="*/ 32870 w 32870"/>
                <a:gd name="T7" fmla="*/ 10638 h 12864"/>
                <a:gd name="T8" fmla="*/ 32870 w 32870"/>
                <a:gd name="T9" fmla="*/ 0 h 12864"/>
                <a:gd name="T10" fmla="*/ 0 w 32870"/>
                <a:gd name="T11" fmla="*/ 0 h 12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870" h="12864">
                  <a:moveTo>
                    <a:pt x="0" y="0"/>
                  </a:moveTo>
                  <a:lnTo>
                    <a:pt x="0" y="12864"/>
                  </a:lnTo>
                  <a:cubicBezTo>
                    <a:pt x="3156" y="11514"/>
                    <a:pt x="7620" y="10694"/>
                    <a:pt x="13779" y="10654"/>
                  </a:cubicBezTo>
                  <a:cubicBezTo>
                    <a:pt x="15112" y="10646"/>
                    <a:pt x="23927" y="10641"/>
                    <a:pt x="32870" y="10638"/>
                  </a:cubicBezTo>
                  <a:lnTo>
                    <a:pt x="3287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8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47F72F94-0DE4-46B2-BC4B-03DD33656C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2318" y="1519434"/>
            <a:ext cx="7523132" cy="1980640"/>
          </a:xfrm>
        </p:spPr>
        <p:txBody>
          <a:bodyPr anchor="ctr" anchorCtr="0"/>
          <a:lstStyle>
            <a:lvl1pPr>
              <a:lnSpc>
                <a:spcPct val="95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/>
              <a:t>Väliotsikkosivu </a:t>
            </a:r>
            <a:br>
              <a:rPr lang="fi-FI"/>
            </a:br>
            <a:r>
              <a:rPr lang="fi-FI"/>
              <a:t>esityksen jäsentämiseen </a:t>
            </a:r>
            <a:br>
              <a:rPr lang="fi-FI"/>
            </a:br>
            <a:r>
              <a:rPr lang="fi-FI" err="1"/>
              <a:t>max</a:t>
            </a:r>
            <a:r>
              <a:rPr lang="fi-FI"/>
              <a:t>. 3 riviä</a:t>
            </a:r>
          </a:p>
        </p:txBody>
      </p:sp>
    </p:spTree>
    <p:extLst>
      <p:ext uri="{BB962C8B-B14F-4D97-AF65-F5344CB8AC3E}">
        <p14:creationId xmlns:p14="http://schemas.microsoft.com/office/powerpoint/2010/main" val="978820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san ylätunniste 5" preserve="1" userDrawn="1">
  <p:cSld name="Osan ylätunnist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Ryhmä 7">
            <a:extLst>
              <a:ext uri="{FF2B5EF4-FFF2-40B4-BE49-F238E27FC236}">
                <a16:creationId xmlns:a16="http://schemas.microsoft.com/office/drawing/2014/main" id="{699CDD43-C904-4C83-89E3-B4A65DCAA1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78632" y="180000"/>
            <a:ext cx="11834341" cy="6488159"/>
            <a:chOff x="178632" y="172167"/>
            <a:chExt cx="11834341" cy="6488159"/>
          </a:xfrm>
        </p:grpSpPr>
        <p:sp>
          <p:nvSpPr>
            <p:cNvPr id="9" name="Freeform 12">
              <a:extLst>
                <a:ext uri="{FF2B5EF4-FFF2-40B4-BE49-F238E27FC236}">
                  <a16:creationId xmlns:a16="http://schemas.microsoft.com/office/drawing/2014/main" id="{90CE7767-6758-4913-9796-391DDD99B5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8632" y="3955066"/>
              <a:ext cx="11834341" cy="2705260"/>
            </a:xfrm>
            <a:custGeom>
              <a:avLst/>
              <a:gdLst>
                <a:gd name="T0" fmla="*/ 0 w 32870"/>
                <a:gd name="T1" fmla="*/ 2226 h 7510"/>
                <a:gd name="T2" fmla="*/ 0 w 32870"/>
                <a:gd name="T3" fmla="*/ 7510 h 7510"/>
                <a:gd name="T4" fmla="*/ 14422 w 32870"/>
                <a:gd name="T5" fmla="*/ 4695 h 7510"/>
                <a:gd name="T6" fmla="*/ 32870 w 32870"/>
                <a:gd name="T7" fmla="*/ 4690 h 7510"/>
                <a:gd name="T8" fmla="*/ 32870 w 32870"/>
                <a:gd name="T9" fmla="*/ 0 h 7510"/>
                <a:gd name="T10" fmla="*/ 13779 w 32870"/>
                <a:gd name="T11" fmla="*/ 16 h 7510"/>
                <a:gd name="T12" fmla="*/ 0 w 32870"/>
                <a:gd name="T13" fmla="*/ 2226 h 7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870" h="7510">
                  <a:moveTo>
                    <a:pt x="0" y="2226"/>
                  </a:moveTo>
                  <a:lnTo>
                    <a:pt x="0" y="7510"/>
                  </a:lnTo>
                  <a:cubicBezTo>
                    <a:pt x="4241" y="5081"/>
                    <a:pt x="10659" y="4690"/>
                    <a:pt x="14422" y="4695"/>
                  </a:cubicBezTo>
                  <a:cubicBezTo>
                    <a:pt x="15294" y="4696"/>
                    <a:pt x="23963" y="4693"/>
                    <a:pt x="32870" y="4690"/>
                  </a:cubicBezTo>
                  <a:lnTo>
                    <a:pt x="32870" y="0"/>
                  </a:lnTo>
                  <a:cubicBezTo>
                    <a:pt x="23927" y="3"/>
                    <a:pt x="15112" y="8"/>
                    <a:pt x="13779" y="16"/>
                  </a:cubicBezTo>
                  <a:cubicBezTo>
                    <a:pt x="7620" y="56"/>
                    <a:pt x="3156" y="876"/>
                    <a:pt x="0" y="2226"/>
                  </a:cubicBezTo>
                  <a:close/>
                </a:path>
              </a:pathLst>
            </a:custGeom>
            <a:solidFill>
              <a:srgbClr val="B6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13">
              <a:extLst>
                <a:ext uri="{FF2B5EF4-FFF2-40B4-BE49-F238E27FC236}">
                  <a16:creationId xmlns:a16="http://schemas.microsoft.com/office/drawing/2014/main" id="{C7A82CFE-FC2A-469E-AAFA-303040F09F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8632" y="172167"/>
              <a:ext cx="11834341" cy="4632577"/>
            </a:xfrm>
            <a:custGeom>
              <a:avLst/>
              <a:gdLst>
                <a:gd name="T0" fmla="*/ 0 w 32870"/>
                <a:gd name="T1" fmla="*/ 0 h 12864"/>
                <a:gd name="T2" fmla="*/ 0 w 32870"/>
                <a:gd name="T3" fmla="*/ 12864 h 12864"/>
                <a:gd name="T4" fmla="*/ 13779 w 32870"/>
                <a:gd name="T5" fmla="*/ 10654 h 12864"/>
                <a:gd name="T6" fmla="*/ 32870 w 32870"/>
                <a:gd name="T7" fmla="*/ 10638 h 12864"/>
                <a:gd name="T8" fmla="*/ 32870 w 32870"/>
                <a:gd name="T9" fmla="*/ 0 h 12864"/>
                <a:gd name="T10" fmla="*/ 0 w 32870"/>
                <a:gd name="T11" fmla="*/ 0 h 12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870" h="12864">
                  <a:moveTo>
                    <a:pt x="0" y="0"/>
                  </a:moveTo>
                  <a:lnTo>
                    <a:pt x="0" y="12864"/>
                  </a:lnTo>
                  <a:cubicBezTo>
                    <a:pt x="3156" y="11514"/>
                    <a:pt x="7620" y="10694"/>
                    <a:pt x="13779" y="10654"/>
                  </a:cubicBezTo>
                  <a:cubicBezTo>
                    <a:pt x="15112" y="10646"/>
                    <a:pt x="23927" y="10641"/>
                    <a:pt x="32870" y="10638"/>
                  </a:cubicBezTo>
                  <a:lnTo>
                    <a:pt x="3287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A81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47F72F94-0DE4-46B2-BC4B-03DD33656C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2318" y="1519434"/>
            <a:ext cx="7523132" cy="1980640"/>
          </a:xfrm>
        </p:spPr>
        <p:txBody>
          <a:bodyPr anchor="ctr" anchorCtr="0"/>
          <a:lstStyle>
            <a:lvl1pPr>
              <a:lnSpc>
                <a:spcPct val="95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/>
              <a:t>Väliotsikkosivu </a:t>
            </a:r>
            <a:br>
              <a:rPr lang="fi-FI"/>
            </a:br>
            <a:r>
              <a:rPr lang="fi-FI"/>
              <a:t>esityksen jäsentämiseen </a:t>
            </a:r>
            <a:br>
              <a:rPr lang="fi-FI"/>
            </a:br>
            <a:r>
              <a:rPr lang="fi-FI" err="1"/>
              <a:t>max</a:t>
            </a:r>
            <a:r>
              <a:rPr lang="fi-FI"/>
              <a:t>. 3 riviä</a:t>
            </a:r>
          </a:p>
        </p:txBody>
      </p:sp>
    </p:spTree>
    <p:extLst>
      <p:ext uri="{BB962C8B-B14F-4D97-AF65-F5344CB8AC3E}">
        <p14:creationId xmlns:p14="http://schemas.microsoft.com/office/powerpoint/2010/main" val="3983148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san ylätunniste 6" preserve="1" userDrawn="1">
  <p:cSld name="Osan ylätunnist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2">
            <a:extLst>
              <a:ext uri="{FF2B5EF4-FFF2-40B4-BE49-F238E27FC236}">
                <a16:creationId xmlns:a16="http://schemas.microsoft.com/office/drawing/2014/main" id="{90CE7767-6758-4913-9796-391DDD99B5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3962899"/>
            <a:ext cx="11834341" cy="2705260"/>
          </a:xfrm>
          <a:custGeom>
            <a:avLst/>
            <a:gdLst>
              <a:gd name="T0" fmla="*/ 0 w 32870"/>
              <a:gd name="T1" fmla="*/ 2226 h 7510"/>
              <a:gd name="T2" fmla="*/ 0 w 32870"/>
              <a:gd name="T3" fmla="*/ 7510 h 7510"/>
              <a:gd name="T4" fmla="*/ 14422 w 32870"/>
              <a:gd name="T5" fmla="*/ 4695 h 7510"/>
              <a:gd name="T6" fmla="*/ 32870 w 32870"/>
              <a:gd name="T7" fmla="*/ 4690 h 7510"/>
              <a:gd name="T8" fmla="*/ 32870 w 32870"/>
              <a:gd name="T9" fmla="*/ 0 h 7510"/>
              <a:gd name="T10" fmla="*/ 13779 w 32870"/>
              <a:gd name="T11" fmla="*/ 16 h 7510"/>
              <a:gd name="T12" fmla="*/ 0 w 32870"/>
              <a:gd name="T13" fmla="*/ 2226 h 7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870" h="7510">
                <a:moveTo>
                  <a:pt x="0" y="2226"/>
                </a:moveTo>
                <a:lnTo>
                  <a:pt x="0" y="7510"/>
                </a:lnTo>
                <a:cubicBezTo>
                  <a:pt x="4241" y="5081"/>
                  <a:pt x="10659" y="4690"/>
                  <a:pt x="14422" y="4695"/>
                </a:cubicBezTo>
                <a:cubicBezTo>
                  <a:pt x="15294" y="4696"/>
                  <a:pt x="23963" y="4693"/>
                  <a:pt x="32870" y="4690"/>
                </a:cubicBezTo>
                <a:lnTo>
                  <a:pt x="32870" y="0"/>
                </a:lnTo>
                <a:cubicBezTo>
                  <a:pt x="23927" y="3"/>
                  <a:pt x="15112" y="8"/>
                  <a:pt x="13779" y="16"/>
                </a:cubicBezTo>
                <a:cubicBezTo>
                  <a:pt x="7620" y="56"/>
                  <a:pt x="3156" y="876"/>
                  <a:pt x="0" y="2226"/>
                </a:cubicBezTo>
                <a:close/>
              </a:path>
            </a:pathLst>
          </a:custGeom>
          <a:solidFill>
            <a:srgbClr val="D964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0" name="Freeform 13">
            <a:extLst>
              <a:ext uri="{FF2B5EF4-FFF2-40B4-BE49-F238E27FC236}">
                <a16:creationId xmlns:a16="http://schemas.microsoft.com/office/drawing/2014/main" id="{C7A82CFE-FC2A-469E-AAFA-303040F09F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180000"/>
            <a:ext cx="11834341" cy="4632577"/>
          </a:xfrm>
          <a:custGeom>
            <a:avLst/>
            <a:gdLst>
              <a:gd name="T0" fmla="*/ 0 w 32870"/>
              <a:gd name="T1" fmla="*/ 0 h 12864"/>
              <a:gd name="T2" fmla="*/ 0 w 32870"/>
              <a:gd name="T3" fmla="*/ 12864 h 12864"/>
              <a:gd name="T4" fmla="*/ 13779 w 32870"/>
              <a:gd name="T5" fmla="*/ 10654 h 12864"/>
              <a:gd name="T6" fmla="*/ 32870 w 32870"/>
              <a:gd name="T7" fmla="*/ 10638 h 12864"/>
              <a:gd name="T8" fmla="*/ 32870 w 32870"/>
              <a:gd name="T9" fmla="*/ 0 h 12864"/>
              <a:gd name="T10" fmla="*/ 0 w 32870"/>
              <a:gd name="T11" fmla="*/ 0 h 128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2870" h="12864">
                <a:moveTo>
                  <a:pt x="0" y="0"/>
                </a:moveTo>
                <a:lnTo>
                  <a:pt x="0" y="12864"/>
                </a:lnTo>
                <a:cubicBezTo>
                  <a:pt x="3156" y="11514"/>
                  <a:pt x="7620" y="10694"/>
                  <a:pt x="13779" y="10654"/>
                </a:cubicBezTo>
                <a:cubicBezTo>
                  <a:pt x="15112" y="10646"/>
                  <a:pt x="23927" y="10641"/>
                  <a:pt x="32870" y="10638"/>
                </a:cubicBezTo>
                <a:lnTo>
                  <a:pt x="32870" y="0"/>
                </a:lnTo>
                <a:lnTo>
                  <a:pt x="0" y="0"/>
                </a:lnTo>
                <a:close/>
              </a:path>
            </a:pathLst>
          </a:custGeom>
          <a:solidFill>
            <a:srgbClr val="BE5A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7F72F94-0DE4-46B2-BC4B-03DD33656C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2318" y="1519434"/>
            <a:ext cx="7523132" cy="1980640"/>
          </a:xfrm>
        </p:spPr>
        <p:txBody>
          <a:bodyPr anchor="ctr" anchorCtr="0"/>
          <a:lstStyle>
            <a:lvl1pPr>
              <a:lnSpc>
                <a:spcPct val="95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/>
              <a:t>Väliotsikkosivu </a:t>
            </a:r>
            <a:br>
              <a:rPr lang="fi-FI"/>
            </a:br>
            <a:r>
              <a:rPr lang="fi-FI"/>
              <a:t>esityksen jäsentämiseen </a:t>
            </a:r>
            <a:br>
              <a:rPr lang="fi-FI"/>
            </a:br>
            <a:r>
              <a:rPr lang="fi-FI" err="1"/>
              <a:t>max</a:t>
            </a:r>
            <a:r>
              <a:rPr lang="fi-FI"/>
              <a:t>. 3 riviä</a:t>
            </a:r>
          </a:p>
        </p:txBody>
      </p:sp>
    </p:spTree>
    <p:extLst>
      <p:ext uri="{BB962C8B-B14F-4D97-AF65-F5344CB8AC3E}">
        <p14:creationId xmlns:p14="http://schemas.microsoft.com/office/powerpoint/2010/main" val="3084464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san ylätunniste kuva" preserve="1" userDrawn="1">
  <p:cSld name="Osan ylätunniste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9">
            <a:extLst>
              <a:ext uri="{FF2B5EF4-FFF2-40B4-BE49-F238E27FC236}">
                <a16:creationId xmlns:a16="http://schemas.microsoft.com/office/drawing/2014/main" id="{14FF7E8B-4CDF-4CAC-83E6-4DFDE038A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80000" y="180000"/>
            <a:ext cx="9144000" cy="6498000"/>
          </a:xfrm>
          <a:custGeom>
            <a:avLst/>
            <a:gdLst>
              <a:gd name="connsiteX0" fmla="*/ 0 w 9144000"/>
              <a:gd name="connsiteY0" fmla="*/ 0 h 6513234"/>
              <a:gd name="connsiteX1" fmla="*/ 9144000 w 9144000"/>
              <a:gd name="connsiteY1" fmla="*/ 0 h 6513234"/>
              <a:gd name="connsiteX2" fmla="*/ 9144000 w 9144000"/>
              <a:gd name="connsiteY2" fmla="*/ 6513234 h 6513234"/>
              <a:gd name="connsiteX3" fmla="*/ 0 w 9144000"/>
              <a:gd name="connsiteY3" fmla="*/ 6513234 h 6513234"/>
              <a:gd name="connsiteX4" fmla="*/ 0 w 9144000"/>
              <a:gd name="connsiteY4" fmla="*/ 0 h 6513234"/>
              <a:gd name="connsiteX0" fmla="*/ 0 w 9144000"/>
              <a:gd name="connsiteY0" fmla="*/ 0 h 6514355"/>
              <a:gd name="connsiteX1" fmla="*/ 9144000 w 9144000"/>
              <a:gd name="connsiteY1" fmla="*/ 0 h 6514355"/>
              <a:gd name="connsiteX2" fmla="*/ 9144000 w 9144000"/>
              <a:gd name="connsiteY2" fmla="*/ 6513234 h 6514355"/>
              <a:gd name="connsiteX3" fmla="*/ 7431035 w 9144000"/>
              <a:gd name="connsiteY3" fmla="*/ 6514355 h 6514355"/>
              <a:gd name="connsiteX4" fmla="*/ 0 w 9144000"/>
              <a:gd name="connsiteY4" fmla="*/ 6513234 h 6514355"/>
              <a:gd name="connsiteX5" fmla="*/ 0 w 9144000"/>
              <a:gd name="connsiteY5" fmla="*/ 0 h 6514355"/>
              <a:gd name="connsiteX0" fmla="*/ 0 w 9144000"/>
              <a:gd name="connsiteY0" fmla="*/ 0 h 6514355"/>
              <a:gd name="connsiteX1" fmla="*/ 9144000 w 9144000"/>
              <a:gd name="connsiteY1" fmla="*/ 0 h 6514355"/>
              <a:gd name="connsiteX2" fmla="*/ 7431035 w 9144000"/>
              <a:gd name="connsiteY2" fmla="*/ 6514355 h 6514355"/>
              <a:gd name="connsiteX3" fmla="*/ 0 w 9144000"/>
              <a:gd name="connsiteY3" fmla="*/ 6513234 h 6514355"/>
              <a:gd name="connsiteX4" fmla="*/ 0 w 9144000"/>
              <a:gd name="connsiteY4" fmla="*/ 0 h 6514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6514355">
                <a:moveTo>
                  <a:pt x="0" y="0"/>
                </a:moveTo>
                <a:lnTo>
                  <a:pt x="9144000" y="0"/>
                </a:lnTo>
                <a:lnTo>
                  <a:pt x="7431035" y="6514355"/>
                </a:lnTo>
                <a:lnTo>
                  <a:pt x="0" y="6513234"/>
                </a:lnTo>
                <a:lnTo>
                  <a:pt x="0" y="0"/>
                </a:lnTo>
                <a:close/>
              </a:path>
            </a:pathLst>
          </a:custGeom>
          <a:solidFill>
            <a:srgbClr val="0038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7F72F94-0DE4-46B2-BC4B-03DD33656C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2318" y="2451851"/>
            <a:ext cx="6450106" cy="1980640"/>
          </a:xfrm>
        </p:spPr>
        <p:txBody>
          <a:bodyPr anchor="ctr" anchorCtr="0"/>
          <a:lstStyle>
            <a:lvl1pPr>
              <a:lnSpc>
                <a:spcPct val="95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 err="1"/>
              <a:t>Kuvallinen</a:t>
            </a:r>
            <a:r>
              <a:rPr lang="en-GB"/>
              <a:t> </a:t>
            </a:r>
            <a:br>
              <a:rPr lang="en-GB"/>
            </a:br>
            <a:r>
              <a:rPr lang="en-GB" err="1"/>
              <a:t>väliotsikkosivu</a:t>
            </a:r>
            <a:r>
              <a:rPr lang="en-GB"/>
              <a:t> </a:t>
            </a:r>
            <a:r>
              <a:rPr lang="en-GB" err="1"/>
              <a:t>esityksen</a:t>
            </a:r>
            <a:r>
              <a:rPr lang="en-GB"/>
              <a:t> </a:t>
            </a:r>
            <a:r>
              <a:rPr lang="en-GB" err="1"/>
              <a:t>jäsentämiseen</a:t>
            </a:r>
            <a:endParaRPr lang="fi-FI"/>
          </a:p>
        </p:txBody>
      </p:sp>
      <p:sp>
        <p:nvSpPr>
          <p:cNvPr id="9" name="Kuvan paikkamerkki 2">
            <a:extLst>
              <a:ext uri="{FF2B5EF4-FFF2-40B4-BE49-F238E27FC236}">
                <a16:creationId xmlns:a16="http://schemas.microsoft.com/office/drawing/2014/main" id="{A1F3F41D-5BA7-4AD3-81B0-B935DD9EF4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7601865" y="180000"/>
            <a:ext cx="4410734" cy="6498000"/>
          </a:xfrm>
          <a:custGeom>
            <a:avLst/>
            <a:gdLst>
              <a:gd name="connsiteX0" fmla="*/ 0 w 4408944"/>
              <a:gd name="connsiteY0" fmla="*/ 0 h 6488358"/>
              <a:gd name="connsiteX1" fmla="*/ 4408944 w 4408944"/>
              <a:gd name="connsiteY1" fmla="*/ 0 h 6488358"/>
              <a:gd name="connsiteX2" fmla="*/ 4408944 w 4408944"/>
              <a:gd name="connsiteY2" fmla="*/ 6488358 h 6488358"/>
              <a:gd name="connsiteX3" fmla="*/ 0 w 4408944"/>
              <a:gd name="connsiteY3" fmla="*/ 6488358 h 6488358"/>
              <a:gd name="connsiteX4" fmla="*/ 0 w 4408944"/>
              <a:gd name="connsiteY4" fmla="*/ 0 h 6488358"/>
              <a:gd name="connsiteX0" fmla="*/ 0 w 4408944"/>
              <a:gd name="connsiteY0" fmla="*/ 2612 h 6490970"/>
              <a:gd name="connsiteX1" fmla="*/ 1703017 w 4408944"/>
              <a:gd name="connsiteY1" fmla="*/ 0 h 6490970"/>
              <a:gd name="connsiteX2" fmla="*/ 4408944 w 4408944"/>
              <a:gd name="connsiteY2" fmla="*/ 2612 h 6490970"/>
              <a:gd name="connsiteX3" fmla="*/ 4408944 w 4408944"/>
              <a:gd name="connsiteY3" fmla="*/ 6490970 h 6490970"/>
              <a:gd name="connsiteX4" fmla="*/ 0 w 4408944"/>
              <a:gd name="connsiteY4" fmla="*/ 6490970 h 6490970"/>
              <a:gd name="connsiteX5" fmla="*/ 0 w 4408944"/>
              <a:gd name="connsiteY5" fmla="*/ 2612 h 6490970"/>
              <a:gd name="connsiteX0" fmla="*/ 399196 w 4808140"/>
              <a:gd name="connsiteY0" fmla="*/ 481490 h 6969848"/>
              <a:gd name="connsiteX1" fmla="*/ 2102213 w 4808140"/>
              <a:gd name="connsiteY1" fmla="*/ 478878 h 6969848"/>
              <a:gd name="connsiteX2" fmla="*/ 4808140 w 4808140"/>
              <a:gd name="connsiteY2" fmla="*/ 481490 h 6969848"/>
              <a:gd name="connsiteX3" fmla="*/ 4808140 w 4808140"/>
              <a:gd name="connsiteY3" fmla="*/ 6969848 h 6969848"/>
              <a:gd name="connsiteX4" fmla="*/ 399196 w 4808140"/>
              <a:gd name="connsiteY4" fmla="*/ 6969848 h 6969848"/>
              <a:gd name="connsiteX5" fmla="*/ 399196 w 4808140"/>
              <a:gd name="connsiteY5" fmla="*/ 481490 h 6969848"/>
              <a:gd name="connsiteX0" fmla="*/ 707025 w 4696869"/>
              <a:gd name="connsiteY0" fmla="*/ 2450537 h 6490970"/>
              <a:gd name="connsiteX1" fmla="*/ 1990942 w 4696869"/>
              <a:gd name="connsiteY1" fmla="*/ 0 h 6490970"/>
              <a:gd name="connsiteX2" fmla="*/ 4696869 w 4696869"/>
              <a:gd name="connsiteY2" fmla="*/ 2612 h 6490970"/>
              <a:gd name="connsiteX3" fmla="*/ 4696869 w 4696869"/>
              <a:gd name="connsiteY3" fmla="*/ 6490970 h 6490970"/>
              <a:gd name="connsiteX4" fmla="*/ 287925 w 4696869"/>
              <a:gd name="connsiteY4" fmla="*/ 6490970 h 6490970"/>
              <a:gd name="connsiteX5" fmla="*/ 707025 w 4696869"/>
              <a:gd name="connsiteY5" fmla="*/ 2450537 h 6490970"/>
              <a:gd name="connsiteX0" fmla="*/ 707025 w 4696869"/>
              <a:gd name="connsiteY0" fmla="*/ 2450537 h 6490970"/>
              <a:gd name="connsiteX1" fmla="*/ 1990942 w 4696869"/>
              <a:gd name="connsiteY1" fmla="*/ 0 h 6490970"/>
              <a:gd name="connsiteX2" fmla="*/ 4696869 w 4696869"/>
              <a:gd name="connsiteY2" fmla="*/ 2612 h 6490970"/>
              <a:gd name="connsiteX3" fmla="*/ 4696869 w 4696869"/>
              <a:gd name="connsiteY3" fmla="*/ 6490970 h 6490970"/>
              <a:gd name="connsiteX4" fmla="*/ 287925 w 4696869"/>
              <a:gd name="connsiteY4" fmla="*/ 6490970 h 6490970"/>
              <a:gd name="connsiteX5" fmla="*/ 707025 w 4696869"/>
              <a:gd name="connsiteY5" fmla="*/ 2450537 h 6490970"/>
              <a:gd name="connsiteX0" fmla="*/ 420890 w 4410734"/>
              <a:gd name="connsiteY0" fmla="*/ 2450537 h 6490970"/>
              <a:gd name="connsiteX1" fmla="*/ 1704807 w 4410734"/>
              <a:gd name="connsiteY1" fmla="*/ 0 h 6490970"/>
              <a:gd name="connsiteX2" fmla="*/ 4410734 w 4410734"/>
              <a:gd name="connsiteY2" fmla="*/ 2612 h 6490970"/>
              <a:gd name="connsiteX3" fmla="*/ 4410734 w 4410734"/>
              <a:gd name="connsiteY3" fmla="*/ 6490970 h 6490970"/>
              <a:gd name="connsiteX4" fmla="*/ 1790 w 4410734"/>
              <a:gd name="connsiteY4" fmla="*/ 6490970 h 6490970"/>
              <a:gd name="connsiteX5" fmla="*/ 420890 w 4410734"/>
              <a:gd name="connsiteY5" fmla="*/ 2450537 h 6490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10734" h="6490970">
                <a:moveTo>
                  <a:pt x="420890" y="2450537"/>
                </a:moveTo>
                <a:cubicBezTo>
                  <a:pt x="704726" y="1368709"/>
                  <a:pt x="1192233" y="476250"/>
                  <a:pt x="1704807" y="0"/>
                </a:cubicBezTo>
                <a:lnTo>
                  <a:pt x="4410734" y="2612"/>
                </a:lnTo>
                <a:lnTo>
                  <a:pt x="4410734" y="6490970"/>
                </a:lnTo>
                <a:lnTo>
                  <a:pt x="1790" y="6490970"/>
                </a:lnTo>
                <a:cubicBezTo>
                  <a:pt x="-18659" y="5206377"/>
                  <a:pt x="137054" y="3532365"/>
                  <a:pt x="420890" y="245053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6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kuva napsauttamalla kuvaketta</a:t>
            </a:r>
            <a:br>
              <a:rPr lang="fi-FI"/>
            </a:br>
            <a:r>
              <a:rPr lang="fi-FI"/>
              <a:t>tai valitsemalla Kameleonin Kuvagalleriasta</a:t>
            </a:r>
            <a:br>
              <a:rPr lang="fi-FI"/>
            </a:br>
            <a:br>
              <a:rPr lang="fi-FI"/>
            </a:br>
            <a:r>
              <a:rPr lang="fi-FI"/>
              <a:t>Voit vaihtaa kuvan Kuvagalleriasta</a:t>
            </a:r>
            <a:br>
              <a:rPr lang="fi-FI"/>
            </a:br>
            <a:r>
              <a:rPr lang="fi-FI"/>
              <a:t>tai poistamalla kuvan ja lisäämällä uuden kuvan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1023879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san ylätunniste kuva 2" preserve="1" userDrawn="1">
  <p:cSld name="Osan ylätunniste kuv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9">
            <a:extLst>
              <a:ext uri="{FF2B5EF4-FFF2-40B4-BE49-F238E27FC236}">
                <a16:creationId xmlns:a16="http://schemas.microsoft.com/office/drawing/2014/main" id="{86227721-48B2-43B3-8526-34B0C73A1C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80000" y="180000"/>
            <a:ext cx="9144000" cy="6498000"/>
          </a:xfrm>
          <a:custGeom>
            <a:avLst/>
            <a:gdLst>
              <a:gd name="connsiteX0" fmla="*/ 0 w 9144000"/>
              <a:gd name="connsiteY0" fmla="*/ 0 h 6513234"/>
              <a:gd name="connsiteX1" fmla="*/ 9144000 w 9144000"/>
              <a:gd name="connsiteY1" fmla="*/ 0 h 6513234"/>
              <a:gd name="connsiteX2" fmla="*/ 9144000 w 9144000"/>
              <a:gd name="connsiteY2" fmla="*/ 6513234 h 6513234"/>
              <a:gd name="connsiteX3" fmla="*/ 0 w 9144000"/>
              <a:gd name="connsiteY3" fmla="*/ 6513234 h 6513234"/>
              <a:gd name="connsiteX4" fmla="*/ 0 w 9144000"/>
              <a:gd name="connsiteY4" fmla="*/ 0 h 6513234"/>
              <a:gd name="connsiteX0" fmla="*/ 0 w 9144000"/>
              <a:gd name="connsiteY0" fmla="*/ 0 h 6514355"/>
              <a:gd name="connsiteX1" fmla="*/ 9144000 w 9144000"/>
              <a:gd name="connsiteY1" fmla="*/ 0 h 6514355"/>
              <a:gd name="connsiteX2" fmla="*/ 9144000 w 9144000"/>
              <a:gd name="connsiteY2" fmla="*/ 6513234 h 6514355"/>
              <a:gd name="connsiteX3" fmla="*/ 7431035 w 9144000"/>
              <a:gd name="connsiteY3" fmla="*/ 6514355 h 6514355"/>
              <a:gd name="connsiteX4" fmla="*/ 0 w 9144000"/>
              <a:gd name="connsiteY4" fmla="*/ 6513234 h 6514355"/>
              <a:gd name="connsiteX5" fmla="*/ 0 w 9144000"/>
              <a:gd name="connsiteY5" fmla="*/ 0 h 6514355"/>
              <a:gd name="connsiteX0" fmla="*/ 0 w 9144000"/>
              <a:gd name="connsiteY0" fmla="*/ 0 h 6514355"/>
              <a:gd name="connsiteX1" fmla="*/ 9144000 w 9144000"/>
              <a:gd name="connsiteY1" fmla="*/ 0 h 6514355"/>
              <a:gd name="connsiteX2" fmla="*/ 7431035 w 9144000"/>
              <a:gd name="connsiteY2" fmla="*/ 6514355 h 6514355"/>
              <a:gd name="connsiteX3" fmla="*/ 0 w 9144000"/>
              <a:gd name="connsiteY3" fmla="*/ 6513234 h 6514355"/>
              <a:gd name="connsiteX4" fmla="*/ 0 w 9144000"/>
              <a:gd name="connsiteY4" fmla="*/ 0 h 6514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6514355">
                <a:moveTo>
                  <a:pt x="0" y="0"/>
                </a:moveTo>
                <a:lnTo>
                  <a:pt x="9144000" y="0"/>
                </a:lnTo>
                <a:lnTo>
                  <a:pt x="7431035" y="6514355"/>
                </a:lnTo>
                <a:lnTo>
                  <a:pt x="0" y="6513234"/>
                </a:lnTo>
                <a:lnTo>
                  <a:pt x="0" y="0"/>
                </a:lnTo>
                <a:close/>
              </a:path>
            </a:pathLst>
          </a:custGeom>
          <a:solidFill>
            <a:srgbClr val="5A81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7F72F94-0DE4-46B2-BC4B-03DD33656C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2318" y="2451851"/>
            <a:ext cx="6450106" cy="1980640"/>
          </a:xfrm>
        </p:spPr>
        <p:txBody>
          <a:bodyPr anchor="ctr" anchorCtr="0"/>
          <a:lstStyle>
            <a:lvl1pPr>
              <a:lnSpc>
                <a:spcPct val="95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 err="1"/>
              <a:t>Kuvallinen</a:t>
            </a:r>
            <a:r>
              <a:rPr lang="en-GB"/>
              <a:t> </a:t>
            </a:r>
            <a:br>
              <a:rPr lang="en-GB"/>
            </a:br>
            <a:r>
              <a:rPr lang="en-GB" err="1"/>
              <a:t>väliotsikkosivu</a:t>
            </a:r>
            <a:r>
              <a:rPr lang="en-GB"/>
              <a:t> </a:t>
            </a:r>
            <a:r>
              <a:rPr lang="en-GB" err="1"/>
              <a:t>esityksen</a:t>
            </a:r>
            <a:r>
              <a:rPr lang="en-GB"/>
              <a:t> </a:t>
            </a:r>
            <a:r>
              <a:rPr lang="en-GB" err="1"/>
              <a:t>jäsentämiseen</a:t>
            </a:r>
            <a:endParaRPr lang="fi-FI"/>
          </a:p>
        </p:txBody>
      </p:sp>
      <p:sp>
        <p:nvSpPr>
          <p:cNvPr id="9" name="Kuvan paikkamerkki 2">
            <a:extLst>
              <a:ext uri="{FF2B5EF4-FFF2-40B4-BE49-F238E27FC236}">
                <a16:creationId xmlns:a16="http://schemas.microsoft.com/office/drawing/2014/main" id="{A1F3F41D-5BA7-4AD3-81B0-B935DD9EF4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7603200" y="180000"/>
            <a:ext cx="4410734" cy="6498000"/>
          </a:xfrm>
          <a:custGeom>
            <a:avLst/>
            <a:gdLst>
              <a:gd name="connsiteX0" fmla="*/ 0 w 4408944"/>
              <a:gd name="connsiteY0" fmla="*/ 0 h 6488358"/>
              <a:gd name="connsiteX1" fmla="*/ 4408944 w 4408944"/>
              <a:gd name="connsiteY1" fmla="*/ 0 h 6488358"/>
              <a:gd name="connsiteX2" fmla="*/ 4408944 w 4408944"/>
              <a:gd name="connsiteY2" fmla="*/ 6488358 h 6488358"/>
              <a:gd name="connsiteX3" fmla="*/ 0 w 4408944"/>
              <a:gd name="connsiteY3" fmla="*/ 6488358 h 6488358"/>
              <a:gd name="connsiteX4" fmla="*/ 0 w 4408944"/>
              <a:gd name="connsiteY4" fmla="*/ 0 h 6488358"/>
              <a:gd name="connsiteX0" fmla="*/ 0 w 4408944"/>
              <a:gd name="connsiteY0" fmla="*/ 2612 h 6490970"/>
              <a:gd name="connsiteX1" fmla="*/ 1703017 w 4408944"/>
              <a:gd name="connsiteY1" fmla="*/ 0 h 6490970"/>
              <a:gd name="connsiteX2" fmla="*/ 4408944 w 4408944"/>
              <a:gd name="connsiteY2" fmla="*/ 2612 h 6490970"/>
              <a:gd name="connsiteX3" fmla="*/ 4408944 w 4408944"/>
              <a:gd name="connsiteY3" fmla="*/ 6490970 h 6490970"/>
              <a:gd name="connsiteX4" fmla="*/ 0 w 4408944"/>
              <a:gd name="connsiteY4" fmla="*/ 6490970 h 6490970"/>
              <a:gd name="connsiteX5" fmla="*/ 0 w 4408944"/>
              <a:gd name="connsiteY5" fmla="*/ 2612 h 6490970"/>
              <a:gd name="connsiteX0" fmla="*/ 399196 w 4808140"/>
              <a:gd name="connsiteY0" fmla="*/ 481490 h 6969848"/>
              <a:gd name="connsiteX1" fmla="*/ 2102213 w 4808140"/>
              <a:gd name="connsiteY1" fmla="*/ 478878 h 6969848"/>
              <a:gd name="connsiteX2" fmla="*/ 4808140 w 4808140"/>
              <a:gd name="connsiteY2" fmla="*/ 481490 h 6969848"/>
              <a:gd name="connsiteX3" fmla="*/ 4808140 w 4808140"/>
              <a:gd name="connsiteY3" fmla="*/ 6969848 h 6969848"/>
              <a:gd name="connsiteX4" fmla="*/ 399196 w 4808140"/>
              <a:gd name="connsiteY4" fmla="*/ 6969848 h 6969848"/>
              <a:gd name="connsiteX5" fmla="*/ 399196 w 4808140"/>
              <a:gd name="connsiteY5" fmla="*/ 481490 h 6969848"/>
              <a:gd name="connsiteX0" fmla="*/ 707025 w 4696869"/>
              <a:gd name="connsiteY0" fmla="*/ 2450537 h 6490970"/>
              <a:gd name="connsiteX1" fmla="*/ 1990942 w 4696869"/>
              <a:gd name="connsiteY1" fmla="*/ 0 h 6490970"/>
              <a:gd name="connsiteX2" fmla="*/ 4696869 w 4696869"/>
              <a:gd name="connsiteY2" fmla="*/ 2612 h 6490970"/>
              <a:gd name="connsiteX3" fmla="*/ 4696869 w 4696869"/>
              <a:gd name="connsiteY3" fmla="*/ 6490970 h 6490970"/>
              <a:gd name="connsiteX4" fmla="*/ 287925 w 4696869"/>
              <a:gd name="connsiteY4" fmla="*/ 6490970 h 6490970"/>
              <a:gd name="connsiteX5" fmla="*/ 707025 w 4696869"/>
              <a:gd name="connsiteY5" fmla="*/ 2450537 h 6490970"/>
              <a:gd name="connsiteX0" fmla="*/ 707025 w 4696869"/>
              <a:gd name="connsiteY0" fmla="*/ 2450537 h 6490970"/>
              <a:gd name="connsiteX1" fmla="*/ 1990942 w 4696869"/>
              <a:gd name="connsiteY1" fmla="*/ 0 h 6490970"/>
              <a:gd name="connsiteX2" fmla="*/ 4696869 w 4696869"/>
              <a:gd name="connsiteY2" fmla="*/ 2612 h 6490970"/>
              <a:gd name="connsiteX3" fmla="*/ 4696869 w 4696869"/>
              <a:gd name="connsiteY3" fmla="*/ 6490970 h 6490970"/>
              <a:gd name="connsiteX4" fmla="*/ 287925 w 4696869"/>
              <a:gd name="connsiteY4" fmla="*/ 6490970 h 6490970"/>
              <a:gd name="connsiteX5" fmla="*/ 707025 w 4696869"/>
              <a:gd name="connsiteY5" fmla="*/ 2450537 h 6490970"/>
              <a:gd name="connsiteX0" fmla="*/ 420890 w 4410734"/>
              <a:gd name="connsiteY0" fmla="*/ 2450537 h 6490970"/>
              <a:gd name="connsiteX1" fmla="*/ 1704807 w 4410734"/>
              <a:gd name="connsiteY1" fmla="*/ 0 h 6490970"/>
              <a:gd name="connsiteX2" fmla="*/ 4410734 w 4410734"/>
              <a:gd name="connsiteY2" fmla="*/ 2612 h 6490970"/>
              <a:gd name="connsiteX3" fmla="*/ 4410734 w 4410734"/>
              <a:gd name="connsiteY3" fmla="*/ 6490970 h 6490970"/>
              <a:gd name="connsiteX4" fmla="*/ 1790 w 4410734"/>
              <a:gd name="connsiteY4" fmla="*/ 6490970 h 6490970"/>
              <a:gd name="connsiteX5" fmla="*/ 420890 w 4410734"/>
              <a:gd name="connsiteY5" fmla="*/ 2450537 h 6490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10734" h="6490970">
                <a:moveTo>
                  <a:pt x="420890" y="2450537"/>
                </a:moveTo>
                <a:cubicBezTo>
                  <a:pt x="704726" y="1368709"/>
                  <a:pt x="1192233" y="476250"/>
                  <a:pt x="1704807" y="0"/>
                </a:cubicBezTo>
                <a:lnTo>
                  <a:pt x="4410734" y="2612"/>
                </a:lnTo>
                <a:lnTo>
                  <a:pt x="4410734" y="6490970"/>
                </a:lnTo>
                <a:lnTo>
                  <a:pt x="1790" y="6490970"/>
                </a:lnTo>
                <a:cubicBezTo>
                  <a:pt x="-18659" y="5206377"/>
                  <a:pt x="137054" y="3532365"/>
                  <a:pt x="420890" y="245053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6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kuva napsauttamalla kuvaketta</a:t>
            </a:r>
            <a:br>
              <a:rPr lang="fi-FI"/>
            </a:br>
            <a:r>
              <a:rPr lang="fi-FI"/>
              <a:t>tai valitsemalla Kameleonin Kuvagalleriasta</a:t>
            </a:r>
            <a:br>
              <a:rPr lang="fi-FI"/>
            </a:br>
            <a:br>
              <a:rPr lang="fi-FI"/>
            </a:br>
            <a:r>
              <a:rPr lang="fi-FI"/>
              <a:t>Voit vaihtaa kuvan Kuvagalleriasta</a:t>
            </a:r>
            <a:br>
              <a:rPr lang="fi-FI"/>
            </a:br>
            <a:r>
              <a:rPr lang="fi-FI"/>
              <a:t>tai poistamalla kuvan ja lisäämällä uuden kuvan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1502480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san ylätunniste kuva 3" preserve="1" userDrawn="1">
  <p:cSld name="Osan ylätunniste kuv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9">
            <a:extLst>
              <a:ext uri="{FF2B5EF4-FFF2-40B4-BE49-F238E27FC236}">
                <a16:creationId xmlns:a16="http://schemas.microsoft.com/office/drawing/2014/main" id="{F4B276F3-D064-4656-A9E4-A4F6D1ABBF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80000" y="180000"/>
            <a:ext cx="9144000" cy="6498000"/>
          </a:xfrm>
          <a:custGeom>
            <a:avLst/>
            <a:gdLst>
              <a:gd name="connsiteX0" fmla="*/ 0 w 9144000"/>
              <a:gd name="connsiteY0" fmla="*/ 0 h 6513234"/>
              <a:gd name="connsiteX1" fmla="*/ 9144000 w 9144000"/>
              <a:gd name="connsiteY1" fmla="*/ 0 h 6513234"/>
              <a:gd name="connsiteX2" fmla="*/ 9144000 w 9144000"/>
              <a:gd name="connsiteY2" fmla="*/ 6513234 h 6513234"/>
              <a:gd name="connsiteX3" fmla="*/ 0 w 9144000"/>
              <a:gd name="connsiteY3" fmla="*/ 6513234 h 6513234"/>
              <a:gd name="connsiteX4" fmla="*/ 0 w 9144000"/>
              <a:gd name="connsiteY4" fmla="*/ 0 h 6513234"/>
              <a:gd name="connsiteX0" fmla="*/ 0 w 9144000"/>
              <a:gd name="connsiteY0" fmla="*/ 0 h 6514355"/>
              <a:gd name="connsiteX1" fmla="*/ 9144000 w 9144000"/>
              <a:gd name="connsiteY1" fmla="*/ 0 h 6514355"/>
              <a:gd name="connsiteX2" fmla="*/ 9144000 w 9144000"/>
              <a:gd name="connsiteY2" fmla="*/ 6513234 h 6514355"/>
              <a:gd name="connsiteX3" fmla="*/ 7431035 w 9144000"/>
              <a:gd name="connsiteY3" fmla="*/ 6514355 h 6514355"/>
              <a:gd name="connsiteX4" fmla="*/ 0 w 9144000"/>
              <a:gd name="connsiteY4" fmla="*/ 6513234 h 6514355"/>
              <a:gd name="connsiteX5" fmla="*/ 0 w 9144000"/>
              <a:gd name="connsiteY5" fmla="*/ 0 h 6514355"/>
              <a:gd name="connsiteX0" fmla="*/ 0 w 9144000"/>
              <a:gd name="connsiteY0" fmla="*/ 0 h 6514355"/>
              <a:gd name="connsiteX1" fmla="*/ 9144000 w 9144000"/>
              <a:gd name="connsiteY1" fmla="*/ 0 h 6514355"/>
              <a:gd name="connsiteX2" fmla="*/ 7431035 w 9144000"/>
              <a:gd name="connsiteY2" fmla="*/ 6514355 h 6514355"/>
              <a:gd name="connsiteX3" fmla="*/ 0 w 9144000"/>
              <a:gd name="connsiteY3" fmla="*/ 6513234 h 6514355"/>
              <a:gd name="connsiteX4" fmla="*/ 0 w 9144000"/>
              <a:gd name="connsiteY4" fmla="*/ 0 h 6514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6514355">
                <a:moveTo>
                  <a:pt x="0" y="0"/>
                </a:moveTo>
                <a:lnTo>
                  <a:pt x="9144000" y="0"/>
                </a:lnTo>
                <a:lnTo>
                  <a:pt x="7431035" y="6514355"/>
                </a:lnTo>
                <a:lnTo>
                  <a:pt x="0" y="6513234"/>
                </a:lnTo>
                <a:lnTo>
                  <a:pt x="0" y="0"/>
                </a:lnTo>
                <a:close/>
              </a:path>
            </a:pathLst>
          </a:custGeom>
          <a:solidFill>
            <a:srgbClr val="D964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7F72F94-0DE4-46B2-BC4B-03DD33656C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2318" y="2451851"/>
            <a:ext cx="6450106" cy="1980640"/>
          </a:xfrm>
        </p:spPr>
        <p:txBody>
          <a:bodyPr anchor="ctr" anchorCtr="0"/>
          <a:lstStyle>
            <a:lvl1pPr>
              <a:lnSpc>
                <a:spcPct val="95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 err="1"/>
              <a:t>Kuvallinen</a:t>
            </a:r>
            <a:r>
              <a:rPr lang="en-GB"/>
              <a:t> </a:t>
            </a:r>
            <a:br>
              <a:rPr lang="en-GB"/>
            </a:br>
            <a:r>
              <a:rPr lang="en-GB" err="1"/>
              <a:t>väliotsikkosivu</a:t>
            </a:r>
            <a:r>
              <a:rPr lang="en-GB"/>
              <a:t> </a:t>
            </a:r>
            <a:r>
              <a:rPr lang="en-GB" err="1"/>
              <a:t>esityksen</a:t>
            </a:r>
            <a:r>
              <a:rPr lang="en-GB"/>
              <a:t> </a:t>
            </a:r>
            <a:r>
              <a:rPr lang="en-GB" err="1"/>
              <a:t>jäsentämiseen</a:t>
            </a:r>
            <a:endParaRPr lang="fi-FI"/>
          </a:p>
        </p:txBody>
      </p:sp>
      <p:sp>
        <p:nvSpPr>
          <p:cNvPr id="9" name="Kuvan paikkamerkki 2">
            <a:extLst>
              <a:ext uri="{FF2B5EF4-FFF2-40B4-BE49-F238E27FC236}">
                <a16:creationId xmlns:a16="http://schemas.microsoft.com/office/drawing/2014/main" id="{A1F3F41D-5BA7-4AD3-81B0-B935DD9EF4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7603200" y="180000"/>
            <a:ext cx="4410734" cy="6498000"/>
          </a:xfrm>
          <a:custGeom>
            <a:avLst/>
            <a:gdLst>
              <a:gd name="connsiteX0" fmla="*/ 0 w 4408944"/>
              <a:gd name="connsiteY0" fmla="*/ 0 h 6488358"/>
              <a:gd name="connsiteX1" fmla="*/ 4408944 w 4408944"/>
              <a:gd name="connsiteY1" fmla="*/ 0 h 6488358"/>
              <a:gd name="connsiteX2" fmla="*/ 4408944 w 4408944"/>
              <a:gd name="connsiteY2" fmla="*/ 6488358 h 6488358"/>
              <a:gd name="connsiteX3" fmla="*/ 0 w 4408944"/>
              <a:gd name="connsiteY3" fmla="*/ 6488358 h 6488358"/>
              <a:gd name="connsiteX4" fmla="*/ 0 w 4408944"/>
              <a:gd name="connsiteY4" fmla="*/ 0 h 6488358"/>
              <a:gd name="connsiteX0" fmla="*/ 0 w 4408944"/>
              <a:gd name="connsiteY0" fmla="*/ 2612 h 6490970"/>
              <a:gd name="connsiteX1" fmla="*/ 1703017 w 4408944"/>
              <a:gd name="connsiteY1" fmla="*/ 0 h 6490970"/>
              <a:gd name="connsiteX2" fmla="*/ 4408944 w 4408944"/>
              <a:gd name="connsiteY2" fmla="*/ 2612 h 6490970"/>
              <a:gd name="connsiteX3" fmla="*/ 4408944 w 4408944"/>
              <a:gd name="connsiteY3" fmla="*/ 6490970 h 6490970"/>
              <a:gd name="connsiteX4" fmla="*/ 0 w 4408944"/>
              <a:gd name="connsiteY4" fmla="*/ 6490970 h 6490970"/>
              <a:gd name="connsiteX5" fmla="*/ 0 w 4408944"/>
              <a:gd name="connsiteY5" fmla="*/ 2612 h 6490970"/>
              <a:gd name="connsiteX0" fmla="*/ 399196 w 4808140"/>
              <a:gd name="connsiteY0" fmla="*/ 481490 h 6969848"/>
              <a:gd name="connsiteX1" fmla="*/ 2102213 w 4808140"/>
              <a:gd name="connsiteY1" fmla="*/ 478878 h 6969848"/>
              <a:gd name="connsiteX2" fmla="*/ 4808140 w 4808140"/>
              <a:gd name="connsiteY2" fmla="*/ 481490 h 6969848"/>
              <a:gd name="connsiteX3" fmla="*/ 4808140 w 4808140"/>
              <a:gd name="connsiteY3" fmla="*/ 6969848 h 6969848"/>
              <a:gd name="connsiteX4" fmla="*/ 399196 w 4808140"/>
              <a:gd name="connsiteY4" fmla="*/ 6969848 h 6969848"/>
              <a:gd name="connsiteX5" fmla="*/ 399196 w 4808140"/>
              <a:gd name="connsiteY5" fmla="*/ 481490 h 6969848"/>
              <a:gd name="connsiteX0" fmla="*/ 707025 w 4696869"/>
              <a:gd name="connsiteY0" fmla="*/ 2450537 h 6490970"/>
              <a:gd name="connsiteX1" fmla="*/ 1990942 w 4696869"/>
              <a:gd name="connsiteY1" fmla="*/ 0 h 6490970"/>
              <a:gd name="connsiteX2" fmla="*/ 4696869 w 4696869"/>
              <a:gd name="connsiteY2" fmla="*/ 2612 h 6490970"/>
              <a:gd name="connsiteX3" fmla="*/ 4696869 w 4696869"/>
              <a:gd name="connsiteY3" fmla="*/ 6490970 h 6490970"/>
              <a:gd name="connsiteX4" fmla="*/ 287925 w 4696869"/>
              <a:gd name="connsiteY4" fmla="*/ 6490970 h 6490970"/>
              <a:gd name="connsiteX5" fmla="*/ 707025 w 4696869"/>
              <a:gd name="connsiteY5" fmla="*/ 2450537 h 6490970"/>
              <a:gd name="connsiteX0" fmla="*/ 707025 w 4696869"/>
              <a:gd name="connsiteY0" fmla="*/ 2450537 h 6490970"/>
              <a:gd name="connsiteX1" fmla="*/ 1990942 w 4696869"/>
              <a:gd name="connsiteY1" fmla="*/ 0 h 6490970"/>
              <a:gd name="connsiteX2" fmla="*/ 4696869 w 4696869"/>
              <a:gd name="connsiteY2" fmla="*/ 2612 h 6490970"/>
              <a:gd name="connsiteX3" fmla="*/ 4696869 w 4696869"/>
              <a:gd name="connsiteY3" fmla="*/ 6490970 h 6490970"/>
              <a:gd name="connsiteX4" fmla="*/ 287925 w 4696869"/>
              <a:gd name="connsiteY4" fmla="*/ 6490970 h 6490970"/>
              <a:gd name="connsiteX5" fmla="*/ 707025 w 4696869"/>
              <a:gd name="connsiteY5" fmla="*/ 2450537 h 6490970"/>
              <a:gd name="connsiteX0" fmla="*/ 420890 w 4410734"/>
              <a:gd name="connsiteY0" fmla="*/ 2450537 h 6490970"/>
              <a:gd name="connsiteX1" fmla="*/ 1704807 w 4410734"/>
              <a:gd name="connsiteY1" fmla="*/ 0 h 6490970"/>
              <a:gd name="connsiteX2" fmla="*/ 4410734 w 4410734"/>
              <a:gd name="connsiteY2" fmla="*/ 2612 h 6490970"/>
              <a:gd name="connsiteX3" fmla="*/ 4410734 w 4410734"/>
              <a:gd name="connsiteY3" fmla="*/ 6490970 h 6490970"/>
              <a:gd name="connsiteX4" fmla="*/ 1790 w 4410734"/>
              <a:gd name="connsiteY4" fmla="*/ 6490970 h 6490970"/>
              <a:gd name="connsiteX5" fmla="*/ 420890 w 4410734"/>
              <a:gd name="connsiteY5" fmla="*/ 2450537 h 6490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10734" h="6490970">
                <a:moveTo>
                  <a:pt x="420890" y="2450537"/>
                </a:moveTo>
                <a:cubicBezTo>
                  <a:pt x="704726" y="1368709"/>
                  <a:pt x="1192233" y="476250"/>
                  <a:pt x="1704807" y="0"/>
                </a:cubicBezTo>
                <a:lnTo>
                  <a:pt x="4410734" y="2612"/>
                </a:lnTo>
                <a:lnTo>
                  <a:pt x="4410734" y="6490970"/>
                </a:lnTo>
                <a:lnTo>
                  <a:pt x="1790" y="6490970"/>
                </a:lnTo>
                <a:cubicBezTo>
                  <a:pt x="-18659" y="5206377"/>
                  <a:pt x="137054" y="3532365"/>
                  <a:pt x="420890" y="245053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6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kuva napsauttamalla kuvaketta</a:t>
            </a:r>
            <a:br>
              <a:rPr lang="fi-FI"/>
            </a:br>
            <a:r>
              <a:rPr lang="fi-FI"/>
              <a:t>tai valitsemalla Kameleonin Kuvagalleriasta</a:t>
            </a:r>
            <a:br>
              <a:rPr lang="fi-FI"/>
            </a:br>
            <a:br>
              <a:rPr lang="fi-FI"/>
            </a:br>
            <a:r>
              <a:rPr lang="fi-FI"/>
              <a:t>Voit vaihtaa kuvan Kuvagalleriasta</a:t>
            </a:r>
            <a:br>
              <a:rPr lang="fi-FI"/>
            </a:br>
            <a:r>
              <a:rPr lang="fi-FI"/>
              <a:t>tai poistamalla kuvan ja lisäämällä uuden kuvan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3093119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>
            <a:extLst>
              <a:ext uri="{FF2B5EF4-FFF2-40B4-BE49-F238E27FC236}">
                <a16:creationId xmlns:a16="http://schemas.microsoft.com/office/drawing/2014/main" id="{34B3679A-A389-400D-A744-C43C22701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10" name="Dian numeron paikkamerkki 5">
            <a:extLst>
              <a:ext uri="{FF2B5EF4-FFF2-40B4-BE49-F238E27FC236}">
                <a16:creationId xmlns:a16="http://schemas.microsoft.com/office/drawing/2014/main" id="{EF9C706D-5C6A-42FA-B522-02CB8028F4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50" y="6374625"/>
            <a:ext cx="482704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fld id="{03D2D5F4-4871-4469-8343-ED7F6811B37D}" type="slidenum">
              <a:rPr lang="fi-FI" smtClean="0"/>
              <a:pPr algn="l"/>
              <a:t>‹#›</a:t>
            </a:fld>
            <a:endParaRPr lang="fi-FI"/>
          </a:p>
        </p:txBody>
      </p:sp>
      <p:sp>
        <p:nvSpPr>
          <p:cNvPr id="11" name="Päivämäärän paikkamerkki 3">
            <a:extLst>
              <a:ext uri="{FF2B5EF4-FFF2-40B4-BE49-F238E27FC236}">
                <a16:creationId xmlns:a16="http://schemas.microsoft.com/office/drawing/2014/main" id="{A08CEC9F-7456-473A-8F4A-6918F37BC3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49661" y="6374625"/>
            <a:ext cx="976847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algn="r"/>
            <a:r>
              <a:rPr lang="fi-FI"/>
              <a:t>24.9.2021   |   </a:t>
            </a:r>
          </a:p>
        </p:txBody>
      </p:sp>
      <p:sp>
        <p:nvSpPr>
          <p:cNvPr id="12" name="Alatunnisteen paikkamerkki 4">
            <a:extLst>
              <a:ext uri="{FF2B5EF4-FFF2-40B4-BE49-F238E27FC236}">
                <a16:creationId xmlns:a16="http://schemas.microsoft.com/office/drawing/2014/main" id="{9A5411A7-57B3-491D-9820-EBA16DCC41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5271" y="6374625"/>
            <a:ext cx="4114800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r>
              <a:rPr lang="fi-FI"/>
              <a:t>Kalevi Pölönen</a:t>
            </a:r>
          </a:p>
        </p:txBody>
      </p:sp>
    </p:spTree>
    <p:extLst>
      <p:ext uri="{BB962C8B-B14F-4D97-AF65-F5344CB8AC3E}">
        <p14:creationId xmlns:p14="http://schemas.microsoft.com/office/powerpoint/2010/main" val="1591115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hjä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CB941E6F-111D-4022-8CFD-1CC1B2ADB7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50" y="6374625"/>
            <a:ext cx="482704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fld id="{03D2D5F4-4871-4469-8343-ED7F6811B37D}" type="slidenum">
              <a:rPr lang="fi-FI" smtClean="0"/>
              <a:pPr algn="l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3A4A4694-9735-4EF6-8D9E-9C60AE2853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49661" y="6374625"/>
            <a:ext cx="976847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algn="r"/>
            <a:r>
              <a:rPr lang="fi-FI"/>
              <a:t>24.9.2021   |   </a:t>
            </a:r>
          </a:p>
        </p:txBody>
      </p:sp>
      <p:sp>
        <p:nvSpPr>
          <p:cNvPr id="10" name="Alatunnisteen paikkamerkki 4">
            <a:extLst>
              <a:ext uri="{FF2B5EF4-FFF2-40B4-BE49-F238E27FC236}">
                <a16:creationId xmlns:a16="http://schemas.microsoft.com/office/drawing/2014/main" id="{78F21DE0-9EC0-4B8E-AE3C-CC8F7C9E38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5271" y="6374625"/>
            <a:ext cx="4114800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r>
              <a:rPr lang="fi-FI"/>
              <a:t>Kalevi Pölönen</a:t>
            </a:r>
          </a:p>
        </p:txBody>
      </p:sp>
    </p:spTree>
    <p:extLst>
      <p:ext uri="{BB962C8B-B14F-4D97-AF65-F5344CB8AC3E}">
        <p14:creationId xmlns:p14="http://schemas.microsoft.com/office/powerpoint/2010/main" val="439151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Lopetus" type="title" preserve="1">
  <p:cSld name="Lope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3">
            <a:extLst>
              <a:ext uri="{FF2B5EF4-FFF2-40B4-BE49-F238E27FC236}">
                <a16:creationId xmlns:a16="http://schemas.microsoft.com/office/drawing/2014/main" id="{E1153FAC-44DF-431E-A26D-60482F4267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180000"/>
            <a:ext cx="11834341" cy="4639603"/>
          </a:xfrm>
          <a:custGeom>
            <a:avLst/>
            <a:gdLst>
              <a:gd name="T0" fmla="*/ 32870 w 32870"/>
              <a:gd name="T1" fmla="*/ 11160 h 12864"/>
              <a:gd name="T2" fmla="*/ 32870 w 32870"/>
              <a:gd name="T3" fmla="*/ 0 h 12864"/>
              <a:gd name="T4" fmla="*/ 11591 w 32870"/>
              <a:gd name="T5" fmla="*/ 0 h 12864"/>
              <a:gd name="T6" fmla="*/ 0 w 32870"/>
              <a:gd name="T7" fmla="*/ 4209 h 12864"/>
              <a:gd name="T8" fmla="*/ 0 w 32870"/>
              <a:gd name="T9" fmla="*/ 12864 h 12864"/>
              <a:gd name="T10" fmla="*/ 13779 w 32870"/>
              <a:gd name="T11" fmla="*/ 10654 h 12864"/>
              <a:gd name="T12" fmla="*/ 32870 w 32870"/>
              <a:gd name="T13" fmla="*/ 10638 h 12864"/>
              <a:gd name="T14" fmla="*/ 32870 w 32870"/>
              <a:gd name="T15" fmla="*/ 11160 h 12864"/>
              <a:gd name="connsiteX0" fmla="*/ 32870 w 32870"/>
              <a:gd name="connsiteY0" fmla="*/ 11160 h 13093"/>
              <a:gd name="connsiteX1" fmla="*/ 32870 w 32870"/>
              <a:gd name="connsiteY1" fmla="*/ 0 h 13093"/>
              <a:gd name="connsiteX2" fmla="*/ 11591 w 32870"/>
              <a:gd name="connsiteY2" fmla="*/ 0 h 13093"/>
              <a:gd name="connsiteX3" fmla="*/ 0 w 32870"/>
              <a:gd name="connsiteY3" fmla="*/ 4209 h 13093"/>
              <a:gd name="connsiteX4" fmla="*/ 0 w 32870"/>
              <a:gd name="connsiteY4" fmla="*/ 12864 h 13093"/>
              <a:gd name="connsiteX5" fmla="*/ 32870 w 32870"/>
              <a:gd name="connsiteY5" fmla="*/ 10638 h 13093"/>
              <a:gd name="connsiteX6" fmla="*/ 32870 w 32870"/>
              <a:gd name="connsiteY6" fmla="*/ 11160 h 13093"/>
              <a:gd name="connsiteX0" fmla="*/ 32870 w 32870"/>
              <a:gd name="connsiteY0" fmla="*/ 11160 h 12864"/>
              <a:gd name="connsiteX1" fmla="*/ 32870 w 32870"/>
              <a:gd name="connsiteY1" fmla="*/ 0 h 12864"/>
              <a:gd name="connsiteX2" fmla="*/ 11591 w 32870"/>
              <a:gd name="connsiteY2" fmla="*/ 0 h 12864"/>
              <a:gd name="connsiteX3" fmla="*/ 0 w 32870"/>
              <a:gd name="connsiteY3" fmla="*/ 4209 h 12864"/>
              <a:gd name="connsiteX4" fmla="*/ 0 w 32870"/>
              <a:gd name="connsiteY4" fmla="*/ 12864 h 12864"/>
              <a:gd name="connsiteX5" fmla="*/ 32870 w 32870"/>
              <a:gd name="connsiteY5" fmla="*/ 10638 h 12864"/>
              <a:gd name="connsiteX6" fmla="*/ 32870 w 32870"/>
              <a:gd name="connsiteY6" fmla="*/ 11160 h 12864"/>
              <a:gd name="connsiteX0" fmla="*/ 32870 w 32870"/>
              <a:gd name="connsiteY0" fmla="*/ 10638 h 12864"/>
              <a:gd name="connsiteX1" fmla="*/ 32870 w 32870"/>
              <a:gd name="connsiteY1" fmla="*/ 0 h 12864"/>
              <a:gd name="connsiteX2" fmla="*/ 11591 w 32870"/>
              <a:gd name="connsiteY2" fmla="*/ 0 h 12864"/>
              <a:gd name="connsiteX3" fmla="*/ 0 w 32870"/>
              <a:gd name="connsiteY3" fmla="*/ 4209 h 12864"/>
              <a:gd name="connsiteX4" fmla="*/ 0 w 32870"/>
              <a:gd name="connsiteY4" fmla="*/ 12864 h 12864"/>
              <a:gd name="connsiteX5" fmla="*/ 32870 w 32870"/>
              <a:gd name="connsiteY5" fmla="*/ 10638 h 12864"/>
              <a:gd name="connsiteX0" fmla="*/ 32870 w 32870"/>
              <a:gd name="connsiteY0" fmla="*/ 10638 h 12864"/>
              <a:gd name="connsiteX1" fmla="*/ 32870 w 32870"/>
              <a:gd name="connsiteY1" fmla="*/ 0 h 12864"/>
              <a:gd name="connsiteX2" fmla="*/ 11591 w 32870"/>
              <a:gd name="connsiteY2" fmla="*/ 0 h 12864"/>
              <a:gd name="connsiteX3" fmla="*/ 0 w 32870"/>
              <a:gd name="connsiteY3" fmla="*/ 4209 h 12864"/>
              <a:gd name="connsiteX4" fmla="*/ 0 w 32870"/>
              <a:gd name="connsiteY4" fmla="*/ 12864 h 12864"/>
              <a:gd name="connsiteX5" fmla="*/ 32870 w 32870"/>
              <a:gd name="connsiteY5" fmla="*/ 10638 h 12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870" h="12864">
                <a:moveTo>
                  <a:pt x="32870" y="10638"/>
                </a:moveTo>
                <a:lnTo>
                  <a:pt x="32870" y="0"/>
                </a:lnTo>
                <a:lnTo>
                  <a:pt x="11591" y="0"/>
                </a:lnTo>
                <a:cubicBezTo>
                  <a:pt x="10879" y="2578"/>
                  <a:pt x="7831" y="4511"/>
                  <a:pt x="0" y="4209"/>
                </a:cubicBezTo>
                <a:lnTo>
                  <a:pt x="0" y="12864"/>
                </a:lnTo>
                <a:cubicBezTo>
                  <a:pt x="65" y="12881"/>
                  <a:pt x="32861" y="10626"/>
                  <a:pt x="32870" y="10638"/>
                </a:cubicBezTo>
                <a:close/>
              </a:path>
            </a:pathLst>
          </a:custGeom>
          <a:solidFill>
            <a:srgbClr val="00388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" name="Freeform 12">
            <a:extLst>
              <a:ext uri="{FF2B5EF4-FFF2-40B4-BE49-F238E27FC236}">
                <a16:creationId xmlns:a16="http://schemas.microsoft.com/office/drawing/2014/main" id="{05F8CEAE-2B96-485D-B411-8B7C510B05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4016534"/>
            <a:ext cx="11834341" cy="2661466"/>
          </a:xfrm>
          <a:custGeom>
            <a:avLst/>
            <a:gdLst>
              <a:gd name="T0" fmla="*/ 0 w 32870"/>
              <a:gd name="T1" fmla="*/ 2226 h 7380"/>
              <a:gd name="T2" fmla="*/ 0 w 32870"/>
              <a:gd name="T3" fmla="*/ 7380 h 7380"/>
              <a:gd name="T4" fmla="*/ 14422 w 32870"/>
              <a:gd name="T5" fmla="*/ 4565 h 7380"/>
              <a:gd name="T6" fmla="*/ 32870 w 32870"/>
              <a:gd name="T7" fmla="*/ 4560 h 7380"/>
              <a:gd name="T8" fmla="*/ 32870 w 32870"/>
              <a:gd name="T9" fmla="*/ 0 h 7380"/>
              <a:gd name="T10" fmla="*/ 13779 w 32870"/>
              <a:gd name="T11" fmla="*/ 16 h 7380"/>
              <a:gd name="T12" fmla="*/ 0 w 32870"/>
              <a:gd name="T13" fmla="*/ 2226 h 73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870" h="7380">
                <a:moveTo>
                  <a:pt x="0" y="2226"/>
                </a:moveTo>
                <a:lnTo>
                  <a:pt x="0" y="7380"/>
                </a:lnTo>
                <a:cubicBezTo>
                  <a:pt x="4241" y="4951"/>
                  <a:pt x="10659" y="4560"/>
                  <a:pt x="14422" y="4565"/>
                </a:cubicBezTo>
                <a:cubicBezTo>
                  <a:pt x="15294" y="4566"/>
                  <a:pt x="23963" y="4563"/>
                  <a:pt x="32870" y="4560"/>
                </a:cubicBezTo>
                <a:lnTo>
                  <a:pt x="32870" y="0"/>
                </a:lnTo>
                <a:cubicBezTo>
                  <a:pt x="23927" y="3"/>
                  <a:pt x="15112" y="8"/>
                  <a:pt x="13779" y="16"/>
                </a:cubicBezTo>
                <a:cubicBezTo>
                  <a:pt x="7620" y="56"/>
                  <a:pt x="3156" y="876"/>
                  <a:pt x="0" y="2226"/>
                </a:cubicBezTo>
                <a:close/>
              </a:path>
            </a:pathLst>
          </a:custGeom>
          <a:solidFill>
            <a:srgbClr val="5770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12948" y="1755647"/>
            <a:ext cx="8193024" cy="1170923"/>
          </a:xfrm>
        </p:spPr>
        <p:txBody>
          <a:bodyPr anchor="b" anchorCtr="0"/>
          <a:lstStyle>
            <a:lvl1pPr algn="r">
              <a:lnSpc>
                <a:spcPct val="95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err="1"/>
              <a:t>Loppunosto</a:t>
            </a:r>
            <a:r>
              <a:rPr lang="en-GB"/>
              <a:t> / </a:t>
            </a:r>
            <a:r>
              <a:rPr lang="en-GB" err="1"/>
              <a:t>kehoitus</a:t>
            </a:r>
            <a:r>
              <a:rPr lang="en-GB"/>
              <a:t> </a:t>
            </a:r>
            <a:endParaRPr lang="fi-FI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3C471F-8838-4C25-8EB0-AD6B71B38A6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012948" y="4375404"/>
            <a:ext cx="8193024" cy="891540"/>
          </a:xfrm>
        </p:spPr>
        <p:txBody>
          <a:bodyPr anchor="ctr" anchorCtr="0"/>
          <a:lstStyle>
            <a:lvl1pPr marL="0" indent="0" algn="r">
              <a:lnSpc>
                <a:spcPct val="11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Esittäjän sähköpostiosoite, tasaus oikeaan reunaan</a:t>
            </a:r>
            <a:br>
              <a:rPr lang="fi-FI"/>
            </a:br>
            <a:r>
              <a:rPr lang="fi-FI"/>
              <a:t>Toinen rivi tarvittaessa</a:t>
            </a:r>
            <a:br>
              <a:rPr lang="fi-FI"/>
            </a:br>
            <a:r>
              <a:rPr lang="fi-FI"/>
              <a:t>ely-keskus.fi</a:t>
            </a:r>
          </a:p>
        </p:txBody>
      </p:sp>
      <p:pic>
        <p:nvPicPr>
          <p:cNvPr id="10" name="Kuva 9" descr="Elinkeino-, liikenne- ja ympäristökeskus logo">
            <a:extLst>
              <a:ext uri="{FF2B5EF4-FFF2-40B4-BE49-F238E27FC236}">
                <a16:creationId xmlns:a16="http://schemas.microsoft.com/office/drawing/2014/main" id="{BCDB66CB-32B3-4919-96E8-5955B8D699E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897" y="453334"/>
            <a:ext cx="2538989" cy="652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242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86786"/>
            <a:ext cx="4889066" cy="3645334"/>
          </a:xfrm>
        </p:spPr>
        <p:txBody>
          <a:bodyPr/>
          <a:lstStyle>
            <a:lvl1pPr>
              <a:lnSpc>
                <a:spcPct val="80000"/>
              </a:lnSpc>
              <a:defRPr sz="2000"/>
            </a:lvl1pPr>
            <a:lvl2pPr>
              <a:lnSpc>
                <a:spcPct val="80000"/>
              </a:lnSpc>
              <a:defRPr sz="1800"/>
            </a:lvl2pPr>
            <a:lvl3pPr>
              <a:lnSpc>
                <a:spcPct val="80000"/>
              </a:lnSpc>
              <a:defRPr sz="1800"/>
            </a:lvl3pPr>
            <a:lvl4pPr>
              <a:lnSpc>
                <a:spcPct val="80000"/>
              </a:lnSpc>
              <a:defRPr sz="1800"/>
            </a:lvl4pPr>
            <a:lvl5pPr>
              <a:lnSpc>
                <a:spcPct val="80000"/>
              </a:lnSpc>
              <a:defRPr sz="1800"/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C60B309-4C5E-46DE-A832-32BA260737F9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30930" y="1886786"/>
            <a:ext cx="4889066" cy="3645334"/>
          </a:xfrm>
        </p:spPr>
        <p:txBody>
          <a:bodyPr/>
          <a:lstStyle>
            <a:lvl1pPr>
              <a:lnSpc>
                <a:spcPct val="80000"/>
              </a:lnSpc>
              <a:defRPr sz="2000"/>
            </a:lvl1pPr>
            <a:lvl2pPr>
              <a:lnSpc>
                <a:spcPct val="80000"/>
              </a:lnSpc>
              <a:defRPr sz="1800"/>
            </a:lvl2pPr>
            <a:lvl3pPr>
              <a:lnSpc>
                <a:spcPct val="80000"/>
              </a:lnSpc>
              <a:defRPr sz="1800"/>
            </a:lvl3pPr>
            <a:lvl4pPr>
              <a:lnSpc>
                <a:spcPct val="80000"/>
              </a:lnSpc>
              <a:defRPr sz="1800"/>
            </a:lvl4pPr>
            <a:lvl5pPr>
              <a:lnSpc>
                <a:spcPct val="80000"/>
              </a:lnSpc>
              <a:defRPr sz="1800"/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98187493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Lopetus 2" type="title" preserve="1">
  <p:cSld name="Lopetu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7">
            <a:extLst>
              <a:ext uri="{FF2B5EF4-FFF2-40B4-BE49-F238E27FC236}">
                <a16:creationId xmlns:a16="http://schemas.microsoft.com/office/drawing/2014/main" id="{EB983361-D7DC-4F8A-A98B-CCC6C2C2A7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3" y="180000"/>
            <a:ext cx="11832392" cy="4674025"/>
          </a:xfrm>
          <a:custGeom>
            <a:avLst/>
            <a:gdLst>
              <a:gd name="T0" fmla="*/ 0 w 32870"/>
              <a:gd name="T1" fmla="*/ 4209 h 12980"/>
              <a:gd name="T2" fmla="*/ 0 w 32870"/>
              <a:gd name="T3" fmla="*/ 12980 h 12980"/>
              <a:gd name="T4" fmla="*/ 15744 w 32870"/>
              <a:gd name="T5" fmla="*/ 9766 h 12980"/>
              <a:gd name="T6" fmla="*/ 32870 w 32870"/>
              <a:gd name="T7" fmla="*/ 9751 h 12980"/>
              <a:gd name="T8" fmla="*/ 32870 w 32870"/>
              <a:gd name="T9" fmla="*/ 0 h 12980"/>
              <a:gd name="T10" fmla="*/ 11591 w 32870"/>
              <a:gd name="T11" fmla="*/ 0 h 12980"/>
              <a:gd name="T12" fmla="*/ 0 w 32870"/>
              <a:gd name="T13" fmla="*/ 4209 h 12980"/>
              <a:gd name="connsiteX0" fmla="*/ 0 w 32870"/>
              <a:gd name="connsiteY0" fmla="*/ 4209 h 13212"/>
              <a:gd name="connsiteX1" fmla="*/ 0 w 32870"/>
              <a:gd name="connsiteY1" fmla="*/ 12980 h 13212"/>
              <a:gd name="connsiteX2" fmla="*/ 32870 w 32870"/>
              <a:gd name="connsiteY2" fmla="*/ 9751 h 13212"/>
              <a:gd name="connsiteX3" fmla="*/ 32870 w 32870"/>
              <a:gd name="connsiteY3" fmla="*/ 0 h 13212"/>
              <a:gd name="connsiteX4" fmla="*/ 11591 w 32870"/>
              <a:gd name="connsiteY4" fmla="*/ 0 h 13212"/>
              <a:gd name="connsiteX5" fmla="*/ 0 w 32870"/>
              <a:gd name="connsiteY5" fmla="*/ 4209 h 13212"/>
              <a:gd name="connsiteX0" fmla="*/ 0 w 32870"/>
              <a:gd name="connsiteY0" fmla="*/ 4209 h 12980"/>
              <a:gd name="connsiteX1" fmla="*/ 0 w 32870"/>
              <a:gd name="connsiteY1" fmla="*/ 12980 h 12980"/>
              <a:gd name="connsiteX2" fmla="*/ 32870 w 32870"/>
              <a:gd name="connsiteY2" fmla="*/ 9751 h 12980"/>
              <a:gd name="connsiteX3" fmla="*/ 32870 w 32870"/>
              <a:gd name="connsiteY3" fmla="*/ 0 h 12980"/>
              <a:gd name="connsiteX4" fmla="*/ 11591 w 32870"/>
              <a:gd name="connsiteY4" fmla="*/ 0 h 12980"/>
              <a:gd name="connsiteX5" fmla="*/ 0 w 32870"/>
              <a:gd name="connsiteY5" fmla="*/ 4209 h 12980"/>
              <a:gd name="connsiteX0" fmla="*/ 0 w 32870"/>
              <a:gd name="connsiteY0" fmla="*/ 4209 h 12980"/>
              <a:gd name="connsiteX1" fmla="*/ 0 w 32870"/>
              <a:gd name="connsiteY1" fmla="*/ 12980 h 12980"/>
              <a:gd name="connsiteX2" fmla="*/ 32870 w 32870"/>
              <a:gd name="connsiteY2" fmla="*/ 9751 h 12980"/>
              <a:gd name="connsiteX3" fmla="*/ 32870 w 32870"/>
              <a:gd name="connsiteY3" fmla="*/ 0 h 12980"/>
              <a:gd name="connsiteX4" fmla="*/ 11591 w 32870"/>
              <a:gd name="connsiteY4" fmla="*/ 0 h 12980"/>
              <a:gd name="connsiteX5" fmla="*/ 0 w 32870"/>
              <a:gd name="connsiteY5" fmla="*/ 4209 h 12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870" h="12980">
                <a:moveTo>
                  <a:pt x="0" y="4209"/>
                </a:moveTo>
                <a:lnTo>
                  <a:pt x="0" y="12980"/>
                </a:lnTo>
                <a:cubicBezTo>
                  <a:pt x="-29" y="12959"/>
                  <a:pt x="32843" y="9745"/>
                  <a:pt x="32870" y="9751"/>
                </a:cubicBezTo>
                <a:lnTo>
                  <a:pt x="32870" y="0"/>
                </a:lnTo>
                <a:lnTo>
                  <a:pt x="11591" y="0"/>
                </a:lnTo>
                <a:cubicBezTo>
                  <a:pt x="10879" y="2578"/>
                  <a:pt x="7831" y="4511"/>
                  <a:pt x="0" y="4209"/>
                </a:cubicBezTo>
                <a:close/>
              </a:path>
            </a:pathLst>
          </a:custGeom>
          <a:solidFill>
            <a:srgbClr val="00388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3" name="Freeform 6">
            <a:extLst>
              <a:ext uri="{FF2B5EF4-FFF2-40B4-BE49-F238E27FC236}">
                <a16:creationId xmlns:a16="http://schemas.microsoft.com/office/drawing/2014/main" id="{8425028E-4F6B-423C-8786-AC5A436EB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3" y="3690302"/>
            <a:ext cx="11832392" cy="2987423"/>
          </a:xfrm>
          <a:custGeom>
            <a:avLst/>
            <a:gdLst>
              <a:gd name="T0" fmla="*/ 0 w 32870"/>
              <a:gd name="T1" fmla="*/ 3229 h 8296"/>
              <a:gd name="T2" fmla="*/ 0 w 32870"/>
              <a:gd name="T3" fmla="*/ 8296 h 8296"/>
              <a:gd name="T4" fmla="*/ 16387 w 32870"/>
              <a:gd name="T5" fmla="*/ 4042 h 8296"/>
              <a:gd name="T6" fmla="*/ 32870 w 32870"/>
              <a:gd name="T7" fmla="*/ 4037 h 8296"/>
              <a:gd name="T8" fmla="*/ 32870 w 32870"/>
              <a:gd name="T9" fmla="*/ 0 h 8296"/>
              <a:gd name="T10" fmla="*/ 15744 w 32870"/>
              <a:gd name="T11" fmla="*/ 14 h 8296"/>
              <a:gd name="T12" fmla="*/ 0 w 32870"/>
              <a:gd name="T13" fmla="*/ 3229 h 82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870" h="8296">
                <a:moveTo>
                  <a:pt x="0" y="3229"/>
                </a:moveTo>
                <a:lnTo>
                  <a:pt x="0" y="8296"/>
                </a:lnTo>
                <a:cubicBezTo>
                  <a:pt x="3928" y="4574"/>
                  <a:pt x="11978" y="4035"/>
                  <a:pt x="16387" y="4042"/>
                </a:cubicBezTo>
                <a:cubicBezTo>
                  <a:pt x="17194" y="4043"/>
                  <a:pt x="24691" y="4041"/>
                  <a:pt x="32870" y="4037"/>
                </a:cubicBezTo>
                <a:lnTo>
                  <a:pt x="32870" y="0"/>
                </a:lnTo>
                <a:cubicBezTo>
                  <a:pt x="24550" y="3"/>
                  <a:pt x="16871" y="7"/>
                  <a:pt x="15744" y="14"/>
                </a:cubicBezTo>
                <a:cubicBezTo>
                  <a:pt x="8177" y="64"/>
                  <a:pt x="3166" y="1290"/>
                  <a:pt x="0" y="3229"/>
                </a:cubicBezTo>
                <a:close/>
              </a:path>
            </a:pathLst>
          </a:custGeom>
          <a:solidFill>
            <a:srgbClr val="5770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12948" y="1126571"/>
            <a:ext cx="8193024" cy="1415461"/>
          </a:xfrm>
        </p:spPr>
        <p:txBody>
          <a:bodyPr anchor="b" anchorCtr="0"/>
          <a:lstStyle>
            <a:lvl1pPr algn="r">
              <a:lnSpc>
                <a:spcPct val="95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err="1"/>
              <a:t>Loppunosto</a:t>
            </a:r>
            <a:r>
              <a:rPr lang="en-GB"/>
              <a:t> / </a:t>
            </a:r>
            <a:r>
              <a:rPr lang="en-GB" err="1"/>
              <a:t>kehoitus</a:t>
            </a:r>
            <a:r>
              <a:rPr lang="en-GB"/>
              <a:t> </a:t>
            </a:r>
            <a:endParaRPr lang="fi-FI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3C471F-8838-4C25-8EB0-AD6B71B38A6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012948" y="5518404"/>
            <a:ext cx="8193024" cy="891540"/>
          </a:xfrm>
        </p:spPr>
        <p:txBody>
          <a:bodyPr anchor="ctr" anchorCtr="0"/>
          <a:lstStyle>
            <a:lvl1pPr marL="0" indent="0" algn="r">
              <a:lnSpc>
                <a:spcPct val="110000"/>
              </a:lnSpc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Esittäjän sähköpostiosoite, tasaus oikeaan reunaan</a:t>
            </a:r>
            <a:br>
              <a:rPr lang="fi-FI"/>
            </a:br>
            <a:r>
              <a:rPr lang="fi-FI"/>
              <a:t>Toinen rivi tarvittaessa</a:t>
            </a:r>
            <a:br>
              <a:rPr lang="fi-FI"/>
            </a:br>
            <a:r>
              <a:rPr lang="fi-FI"/>
              <a:t>ely-keskus.fi</a:t>
            </a:r>
          </a:p>
        </p:txBody>
      </p:sp>
      <p:pic>
        <p:nvPicPr>
          <p:cNvPr id="10" name="Kuva 9" descr="Elinkeino-, liikenne- ja ympäristökeskus logo">
            <a:extLst>
              <a:ext uri="{FF2B5EF4-FFF2-40B4-BE49-F238E27FC236}">
                <a16:creationId xmlns:a16="http://schemas.microsoft.com/office/drawing/2014/main" id="{BCDB66CB-32B3-4919-96E8-5955B8D699E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897" y="453334"/>
            <a:ext cx="2538989" cy="652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168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Lopetus 3" type="title" preserve="1">
  <p:cSld name="Lopetu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9">
            <a:extLst>
              <a:ext uri="{FF2B5EF4-FFF2-40B4-BE49-F238E27FC236}">
                <a16:creationId xmlns:a16="http://schemas.microsoft.com/office/drawing/2014/main" id="{2F879CE6-F58E-498F-BFF8-897875D764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1098364"/>
            <a:ext cx="11832393" cy="4209097"/>
          </a:xfrm>
          <a:custGeom>
            <a:avLst/>
            <a:gdLst>
              <a:gd name="T0" fmla="*/ 0 w 32870"/>
              <a:gd name="T1" fmla="*/ 4740 h 11678"/>
              <a:gd name="T2" fmla="*/ 0 w 32870"/>
              <a:gd name="T3" fmla="*/ 11678 h 11678"/>
              <a:gd name="T4" fmla="*/ 19067 w 32870"/>
              <a:gd name="T5" fmla="*/ 4661 h 11678"/>
              <a:gd name="T6" fmla="*/ 32870 w 32870"/>
              <a:gd name="T7" fmla="*/ 4650 h 11678"/>
              <a:gd name="T8" fmla="*/ 32870 w 32870"/>
              <a:gd name="T9" fmla="*/ 0 h 11678"/>
              <a:gd name="T10" fmla="*/ 18389 w 32870"/>
              <a:gd name="T11" fmla="*/ 20 h 11678"/>
              <a:gd name="T12" fmla="*/ 0 w 32870"/>
              <a:gd name="T13" fmla="*/ 4740 h 11678"/>
              <a:gd name="connsiteX0" fmla="*/ 0 w 32870"/>
              <a:gd name="connsiteY0" fmla="*/ 4740 h 11678"/>
              <a:gd name="connsiteX1" fmla="*/ 0 w 32870"/>
              <a:gd name="connsiteY1" fmla="*/ 11678 h 11678"/>
              <a:gd name="connsiteX2" fmla="*/ 32870 w 32870"/>
              <a:gd name="connsiteY2" fmla="*/ 4650 h 11678"/>
              <a:gd name="connsiteX3" fmla="*/ 32870 w 32870"/>
              <a:gd name="connsiteY3" fmla="*/ 0 h 11678"/>
              <a:gd name="connsiteX4" fmla="*/ 18389 w 32870"/>
              <a:gd name="connsiteY4" fmla="*/ 20 h 11678"/>
              <a:gd name="connsiteX5" fmla="*/ 0 w 32870"/>
              <a:gd name="connsiteY5" fmla="*/ 4740 h 11678"/>
              <a:gd name="connsiteX0" fmla="*/ 0 w 32870"/>
              <a:gd name="connsiteY0" fmla="*/ 4740 h 11678"/>
              <a:gd name="connsiteX1" fmla="*/ 0 w 32870"/>
              <a:gd name="connsiteY1" fmla="*/ 11678 h 11678"/>
              <a:gd name="connsiteX2" fmla="*/ 32870 w 32870"/>
              <a:gd name="connsiteY2" fmla="*/ 4650 h 11678"/>
              <a:gd name="connsiteX3" fmla="*/ 32870 w 32870"/>
              <a:gd name="connsiteY3" fmla="*/ 0 h 11678"/>
              <a:gd name="connsiteX4" fmla="*/ 18389 w 32870"/>
              <a:gd name="connsiteY4" fmla="*/ 20 h 11678"/>
              <a:gd name="connsiteX5" fmla="*/ 0 w 32870"/>
              <a:gd name="connsiteY5" fmla="*/ 4740 h 11678"/>
              <a:gd name="connsiteX0" fmla="*/ 0 w 32870"/>
              <a:gd name="connsiteY0" fmla="*/ 4740 h 11678"/>
              <a:gd name="connsiteX1" fmla="*/ 0 w 32870"/>
              <a:gd name="connsiteY1" fmla="*/ 11678 h 11678"/>
              <a:gd name="connsiteX2" fmla="*/ 32870 w 32870"/>
              <a:gd name="connsiteY2" fmla="*/ 4650 h 11678"/>
              <a:gd name="connsiteX3" fmla="*/ 32870 w 32870"/>
              <a:gd name="connsiteY3" fmla="*/ 0 h 11678"/>
              <a:gd name="connsiteX4" fmla="*/ 18389 w 32870"/>
              <a:gd name="connsiteY4" fmla="*/ 20 h 11678"/>
              <a:gd name="connsiteX5" fmla="*/ 0 w 32870"/>
              <a:gd name="connsiteY5" fmla="*/ 4740 h 11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870" h="11678">
                <a:moveTo>
                  <a:pt x="0" y="4740"/>
                </a:moveTo>
                <a:lnTo>
                  <a:pt x="0" y="11678"/>
                </a:lnTo>
                <a:cubicBezTo>
                  <a:pt x="-29" y="11700"/>
                  <a:pt x="32880" y="4689"/>
                  <a:pt x="32870" y="4650"/>
                </a:cubicBezTo>
                <a:lnTo>
                  <a:pt x="32870" y="0"/>
                </a:lnTo>
                <a:lnTo>
                  <a:pt x="18389" y="20"/>
                </a:lnTo>
                <a:cubicBezTo>
                  <a:pt x="8797" y="82"/>
                  <a:pt x="3102" y="1939"/>
                  <a:pt x="0" y="4740"/>
                </a:cubicBezTo>
                <a:close/>
              </a:path>
            </a:pathLst>
          </a:custGeom>
          <a:solidFill>
            <a:srgbClr val="5770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3" name="Freeform 18">
            <a:extLst>
              <a:ext uri="{FF2B5EF4-FFF2-40B4-BE49-F238E27FC236}">
                <a16:creationId xmlns:a16="http://schemas.microsoft.com/office/drawing/2014/main" id="{3308B19E-C811-4A25-A76E-FD76B06ED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1098364"/>
            <a:ext cx="11832393" cy="5588186"/>
          </a:xfrm>
          <a:custGeom>
            <a:avLst/>
            <a:gdLst>
              <a:gd name="T0" fmla="*/ 32870 w 32870"/>
              <a:gd name="T1" fmla="*/ 15500 h 15500"/>
              <a:gd name="T2" fmla="*/ 32870 w 32870"/>
              <a:gd name="T3" fmla="*/ 0 h 15500"/>
              <a:gd name="T4" fmla="*/ 32870 w 32870"/>
              <a:gd name="T5" fmla="*/ 0 h 15500"/>
              <a:gd name="T6" fmla="*/ 32870 w 32870"/>
              <a:gd name="T7" fmla="*/ 4650 h 15500"/>
              <a:gd name="T8" fmla="*/ 19067 w 32870"/>
              <a:gd name="T9" fmla="*/ 4661 h 15500"/>
              <a:gd name="T10" fmla="*/ 0 w 32870"/>
              <a:gd name="T11" fmla="*/ 11678 h 15500"/>
              <a:gd name="T12" fmla="*/ 0 w 32870"/>
              <a:gd name="T13" fmla="*/ 15500 h 15500"/>
              <a:gd name="T14" fmla="*/ 32870 w 32870"/>
              <a:gd name="T15" fmla="*/ 15500 h 15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2870" h="15500">
                <a:moveTo>
                  <a:pt x="32870" y="15500"/>
                </a:moveTo>
                <a:lnTo>
                  <a:pt x="32870" y="0"/>
                </a:lnTo>
                <a:lnTo>
                  <a:pt x="32870" y="0"/>
                </a:lnTo>
                <a:lnTo>
                  <a:pt x="32870" y="4650"/>
                </a:lnTo>
                <a:cubicBezTo>
                  <a:pt x="28166" y="4655"/>
                  <a:pt x="20406" y="4664"/>
                  <a:pt x="19067" y="4661"/>
                </a:cubicBezTo>
                <a:cubicBezTo>
                  <a:pt x="13563" y="4653"/>
                  <a:pt x="2671" y="5450"/>
                  <a:pt x="0" y="11678"/>
                </a:cubicBezTo>
                <a:lnTo>
                  <a:pt x="0" y="15500"/>
                </a:lnTo>
                <a:lnTo>
                  <a:pt x="32870" y="15500"/>
                </a:lnTo>
                <a:close/>
              </a:path>
            </a:pathLst>
          </a:custGeom>
          <a:solidFill>
            <a:srgbClr val="00388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12948" y="3428999"/>
            <a:ext cx="8193024" cy="1125203"/>
          </a:xfrm>
        </p:spPr>
        <p:txBody>
          <a:bodyPr anchor="b" anchorCtr="0"/>
          <a:lstStyle>
            <a:lvl1pPr algn="r">
              <a:lnSpc>
                <a:spcPct val="95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err="1"/>
              <a:t>Loppunosto</a:t>
            </a:r>
            <a:r>
              <a:rPr lang="en-GB"/>
              <a:t> / </a:t>
            </a:r>
            <a:r>
              <a:rPr lang="en-GB" err="1"/>
              <a:t>kehoitus</a:t>
            </a:r>
            <a:r>
              <a:rPr lang="en-GB"/>
              <a:t> </a:t>
            </a:r>
            <a:endParaRPr lang="fi-FI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3C471F-8838-4C25-8EB0-AD6B71B38A6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012948" y="5102352"/>
            <a:ext cx="8193024" cy="891540"/>
          </a:xfrm>
        </p:spPr>
        <p:txBody>
          <a:bodyPr anchor="ctr" anchorCtr="0"/>
          <a:lstStyle>
            <a:lvl1pPr marL="0" indent="0" algn="r">
              <a:lnSpc>
                <a:spcPct val="11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Esittäjän sähköpostiosoite, tasaus oikeaan reunaan</a:t>
            </a:r>
            <a:br>
              <a:rPr lang="fi-FI"/>
            </a:br>
            <a:r>
              <a:rPr lang="fi-FI"/>
              <a:t>Toinen rivi tarvittaessa</a:t>
            </a:r>
            <a:br>
              <a:rPr lang="fi-FI"/>
            </a:br>
            <a:r>
              <a:rPr lang="fi-FI"/>
              <a:t>ely-keskus.fi</a:t>
            </a:r>
          </a:p>
        </p:txBody>
      </p:sp>
      <p:pic>
        <p:nvPicPr>
          <p:cNvPr id="10" name="Kuva 9" descr="Elinkeino-, liikenne- ja ympäristökeskus logo">
            <a:extLst>
              <a:ext uri="{FF2B5EF4-FFF2-40B4-BE49-F238E27FC236}">
                <a16:creationId xmlns:a16="http://schemas.microsoft.com/office/drawing/2014/main" id="{BCDB66CB-32B3-4919-96E8-5955B8D699E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897" y="453334"/>
            <a:ext cx="2538989" cy="652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290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loitusdia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1044463"/>
            <a:ext cx="12203324" cy="58769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sp>
        <p:nvSpPr>
          <p:cNvPr id="6" name="Otsikko 6"/>
          <p:cNvSpPr>
            <a:spLocks noGrp="1"/>
          </p:cNvSpPr>
          <p:nvPr>
            <p:ph type="title" hasCustomPrompt="1"/>
          </p:nvPr>
        </p:nvSpPr>
        <p:spPr>
          <a:xfrm>
            <a:off x="1055440" y="2744924"/>
            <a:ext cx="7200800" cy="1656184"/>
          </a:xfrm>
          <a:prstGeom prst="rect">
            <a:avLst/>
          </a:prstGeom>
        </p:spPr>
        <p:txBody>
          <a:bodyPr/>
          <a:lstStyle>
            <a:lvl1pPr algn="ctr"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Lisää otsikko</a:t>
            </a:r>
          </a:p>
        </p:txBody>
      </p:sp>
      <p:sp>
        <p:nvSpPr>
          <p:cNvPr id="8" name="Platshållare för datum 3"/>
          <p:cNvSpPr>
            <a:spLocks noGrp="1"/>
          </p:cNvSpPr>
          <p:nvPr>
            <p:ph type="dt" sz="half" idx="13"/>
          </p:nvPr>
        </p:nvSpPr>
        <p:spPr>
          <a:xfrm>
            <a:off x="1055440" y="6417332"/>
            <a:ext cx="7200800" cy="36004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24.9.2021   |   </a:t>
            </a:r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14"/>
          </p:nvPr>
        </p:nvSpPr>
        <p:spPr>
          <a:xfrm>
            <a:off x="1055440" y="6057292"/>
            <a:ext cx="7200800" cy="36004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Kalevi Pölönen</a:t>
            </a:r>
          </a:p>
        </p:txBody>
      </p:sp>
      <p:pic>
        <p:nvPicPr>
          <p:cNvPr id="2" name="Kuva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773"/>
          <a:stretch/>
        </p:blipFill>
        <p:spPr>
          <a:xfrm>
            <a:off x="9588388" y="1952836"/>
            <a:ext cx="2628292" cy="4428492"/>
          </a:xfrm>
          <a:prstGeom prst="rect">
            <a:avLst/>
          </a:prstGeom>
        </p:spPr>
      </p:pic>
      <p:sp>
        <p:nvSpPr>
          <p:cNvPr id="11" name="Alaotsikko 2"/>
          <p:cNvSpPr>
            <a:spLocks noGrp="1"/>
          </p:cNvSpPr>
          <p:nvPr>
            <p:ph type="subTitle" idx="1"/>
          </p:nvPr>
        </p:nvSpPr>
        <p:spPr>
          <a:xfrm>
            <a:off x="1054800" y="4582800"/>
            <a:ext cx="7200000" cy="1440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</p:spTree>
    <p:extLst>
      <p:ext uri="{BB962C8B-B14F-4D97-AF65-F5344CB8AC3E}">
        <p14:creationId xmlns:p14="http://schemas.microsoft.com/office/powerpoint/2010/main" val="1001338638"/>
      </p:ext>
    </p:extLst>
  </p:cSld>
  <p:clrMapOvr>
    <a:masterClrMapping/>
  </p:clrMapOvr>
  <p:hf hdr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sidfot 4"/>
          <p:cNvSpPr>
            <a:spLocks noGrp="1"/>
          </p:cNvSpPr>
          <p:nvPr>
            <p:ph type="ftr" sz="quarter" idx="14"/>
          </p:nvPr>
        </p:nvSpPr>
        <p:spPr>
          <a:xfrm>
            <a:off x="1091445" y="6376243"/>
            <a:ext cx="9325036" cy="365125"/>
          </a:xfrm>
        </p:spPr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8" name="Dian numeron paikkamerkki 9"/>
          <p:cNvSpPr>
            <a:spLocks noGrp="1"/>
          </p:cNvSpPr>
          <p:nvPr>
            <p:ph type="sldNum" sz="quarter" idx="12"/>
          </p:nvPr>
        </p:nvSpPr>
        <p:spPr>
          <a:xfrm>
            <a:off x="270012" y="6381328"/>
            <a:ext cx="533400" cy="36004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89A02-2183-4EC2-9978-996C81F899C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sp>
        <p:nvSpPr>
          <p:cNvPr id="10" name="Otsikko 6"/>
          <p:cNvSpPr>
            <a:spLocks noGrp="1"/>
          </p:cNvSpPr>
          <p:nvPr>
            <p:ph type="title" hasCustomPrompt="1"/>
          </p:nvPr>
        </p:nvSpPr>
        <p:spPr>
          <a:xfrm>
            <a:off x="1091445" y="1278951"/>
            <a:ext cx="9325036" cy="642942"/>
          </a:xfrm>
          <a:prstGeom prst="rect">
            <a:avLst/>
          </a:prstGeom>
        </p:spPr>
        <p:txBody>
          <a:bodyPr/>
          <a:lstStyle>
            <a:lvl1pPr>
              <a:defRPr lang="fi-FI" sz="3000" dirty="0">
                <a:solidFill>
                  <a:schemeClr val="tx1"/>
                </a:solidFill>
              </a:defRPr>
            </a:lvl1pPr>
          </a:lstStyle>
          <a:p>
            <a:r>
              <a:rPr lang="fi-FI" noProof="0"/>
              <a:t>Lisää otsikko</a:t>
            </a:r>
            <a:endParaRPr lang="fi-FI"/>
          </a:p>
        </p:txBody>
      </p:sp>
      <p:sp>
        <p:nvSpPr>
          <p:cNvPr id="11" name="Tekstin paikkamerkki 16"/>
          <p:cNvSpPr>
            <a:spLocks noGrp="1"/>
          </p:cNvSpPr>
          <p:nvPr>
            <p:ph type="body" sz="quarter" idx="10"/>
          </p:nvPr>
        </p:nvSpPr>
        <p:spPr>
          <a:xfrm>
            <a:off x="1091444" y="2060848"/>
            <a:ext cx="9325037" cy="3937050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Font typeface="Wingdings" pitchFamily="2" charset="2"/>
              <a:buChar char="§"/>
              <a:defRPr sz="2200" baseline="0">
                <a:solidFill>
                  <a:schemeClr val="tx1"/>
                </a:solidFill>
              </a:defRPr>
            </a:lvl1pPr>
            <a:lvl2pPr marL="800100" indent="-342900">
              <a:buFont typeface="Arial" panose="020B0604020202020204" pitchFamily="34" charset="0"/>
              <a:buChar char="–"/>
              <a:defRPr sz="2200"/>
            </a:lvl2pPr>
            <a:lvl3pPr>
              <a:buClr>
                <a:schemeClr val="accent1"/>
              </a:buClr>
              <a:defRPr/>
            </a:lvl3pPr>
            <a:lvl4pPr marL="1600200" indent="-228600">
              <a:buFont typeface="Arial" panose="020B0604020202020204" pitchFamily="34" charset="0"/>
              <a:buChar char="–"/>
              <a:defRPr/>
            </a:lvl4pPr>
            <a:lvl5pPr>
              <a:buClr>
                <a:schemeClr val="accent1"/>
              </a:buClr>
              <a:defRPr/>
            </a:lvl5pPr>
            <a:lvl6pPr marL="2628900" indent="-3429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6pPr>
            <a:lvl7pPr>
              <a:buClr>
                <a:schemeClr val="accent1"/>
              </a:buClr>
              <a:defRPr/>
            </a:lvl7pPr>
            <a:lvl8pPr>
              <a:buClr>
                <a:schemeClr val="accent1"/>
              </a:buClr>
              <a:defRPr/>
            </a:lvl8pPr>
            <a:lvl9pPr>
              <a:buClr>
                <a:schemeClr val="accent1"/>
              </a:buClr>
              <a:defRPr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53867484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92595"/>
            <a:ext cx="9144000" cy="2387600"/>
          </a:xfrm>
        </p:spPr>
        <p:txBody>
          <a:bodyPr anchor="b"/>
          <a:lstStyle>
            <a:lvl1pPr algn="ctr">
              <a:defRPr sz="7200"/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4" name="Tekstin paikkamerkki 2">
            <a:extLst>
              <a:ext uri="{FF2B5EF4-FFF2-40B4-BE49-F238E27FC236}">
                <a16:creationId xmlns:a16="http://schemas.microsoft.com/office/drawing/2014/main" id="{1701540E-68D3-7E41-9B5D-4B01472DD849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517107" y="4402697"/>
            <a:ext cx="5157787" cy="823912"/>
          </a:xfrm>
        </p:spPr>
        <p:txBody>
          <a:bodyPr lIns="0" tIns="0" rIns="0" bIns="0" anchor="t" anchorCtr="0">
            <a:normAutofit/>
          </a:bodyPr>
          <a:lstStyle>
            <a:lvl1pPr marL="0" indent="0" algn="ctr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Alaotsikko 2">
            <a:extLst>
              <a:ext uri="{FF2B5EF4-FFF2-40B4-BE49-F238E27FC236}">
                <a16:creationId xmlns:a16="http://schemas.microsoft.com/office/drawing/2014/main" id="{3FEDECA0-05C5-A54B-A7BB-D128637F91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78207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</p:spTree>
    <p:extLst>
      <p:ext uri="{BB962C8B-B14F-4D97-AF65-F5344CB8AC3E}">
        <p14:creationId xmlns:p14="http://schemas.microsoft.com/office/powerpoint/2010/main" val="215169061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Picture Backgrou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7">
            <a:extLst>
              <a:ext uri="{FF2B5EF4-FFF2-40B4-BE49-F238E27FC236}">
                <a16:creationId xmlns:a16="http://schemas.microsoft.com/office/drawing/2014/main" id="{5126C2F4-CD3E-DE40-B9E4-0D0F09D339C5}"/>
              </a:ext>
            </a:extLst>
          </p:cNvPr>
          <p:cNvSpPr/>
          <p:nvPr userDrawn="1"/>
        </p:nvSpPr>
        <p:spPr>
          <a:xfrm>
            <a:off x="0" y="-1"/>
            <a:ext cx="12192000" cy="5936347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92595"/>
            <a:ext cx="9144000" cy="2387600"/>
          </a:xfrm>
        </p:spPr>
        <p:txBody>
          <a:bodyPr anchor="b"/>
          <a:lstStyle>
            <a:lvl1pPr algn="ctr">
              <a:defRPr sz="72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442018"/>
            <a:ext cx="9144000" cy="1655762"/>
          </a:xfrm>
        </p:spPr>
        <p:txBody>
          <a:bodyPr/>
          <a:lstStyle>
            <a:lvl1pPr marL="0" indent="0" algn="ctr">
              <a:buNone/>
              <a:defRPr sz="240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</a:p>
        </p:txBody>
      </p:sp>
    </p:spTree>
    <p:extLst>
      <p:ext uri="{BB962C8B-B14F-4D97-AF65-F5344CB8AC3E}">
        <p14:creationId xmlns:p14="http://schemas.microsoft.com/office/powerpoint/2010/main" val="231565858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2000" y="692594"/>
            <a:ext cx="4694400" cy="4784662"/>
          </a:xfrm>
        </p:spPr>
        <p:txBody>
          <a:bodyPr anchor="ctr" anchorCtr="0"/>
          <a:lstStyle>
            <a:lvl1pPr algn="ctr">
              <a:defRPr sz="6000"/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D72FC982-DA0F-4EC6-9E18-B415AECBAB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1"/>
            <a:ext cx="6095999" cy="5892304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 noProof="0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40747454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437736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92808"/>
            <a:ext cx="9360000" cy="3639312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407997370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86786"/>
            <a:ext cx="4889066" cy="3645334"/>
          </a:xfrm>
        </p:spPr>
        <p:txBody>
          <a:bodyPr/>
          <a:lstStyle>
            <a:lvl1pPr>
              <a:lnSpc>
                <a:spcPct val="80000"/>
              </a:lnSpc>
              <a:defRPr sz="2000"/>
            </a:lvl1pPr>
            <a:lvl2pPr>
              <a:lnSpc>
                <a:spcPct val="80000"/>
              </a:lnSpc>
              <a:defRPr sz="1800"/>
            </a:lvl2pPr>
            <a:lvl3pPr>
              <a:lnSpc>
                <a:spcPct val="80000"/>
              </a:lnSpc>
              <a:defRPr sz="1800"/>
            </a:lvl3pPr>
            <a:lvl4pPr>
              <a:lnSpc>
                <a:spcPct val="80000"/>
              </a:lnSpc>
              <a:defRPr sz="1800"/>
            </a:lvl4pPr>
            <a:lvl5pPr>
              <a:lnSpc>
                <a:spcPct val="80000"/>
              </a:lnSpc>
              <a:defRPr sz="1800"/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C60B309-4C5E-46DE-A832-32BA260737F9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30930" y="1886786"/>
            <a:ext cx="4889066" cy="3645334"/>
          </a:xfrm>
        </p:spPr>
        <p:txBody>
          <a:bodyPr/>
          <a:lstStyle>
            <a:lvl1pPr>
              <a:lnSpc>
                <a:spcPct val="80000"/>
              </a:lnSpc>
              <a:defRPr sz="2000"/>
            </a:lvl1pPr>
            <a:lvl2pPr>
              <a:lnSpc>
                <a:spcPct val="80000"/>
              </a:lnSpc>
              <a:defRPr sz="1800"/>
            </a:lvl2pPr>
            <a:lvl3pPr>
              <a:lnSpc>
                <a:spcPct val="80000"/>
              </a:lnSpc>
              <a:defRPr sz="1800"/>
            </a:lvl3pPr>
            <a:lvl4pPr>
              <a:lnSpc>
                <a:spcPct val="80000"/>
              </a:lnSpc>
              <a:defRPr sz="1800"/>
            </a:lvl4pPr>
            <a:lvl5pPr>
              <a:lnSpc>
                <a:spcPct val="80000"/>
              </a:lnSpc>
              <a:defRPr sz="1800"/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146993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90100"/>
            <a:ext cx="4889066" cy="3342020"/>
          </a:xfrm>
        </p:spPr>
        <p:txBody>
          <a:bodyPr/>
          <a:lstStyle>
            <a:lvl1pPr>
              <a:lnSpc>
                <a:spcPct val="80000"/>
              </a:lnSpc>
              <a:defRPr sz="2000"/>
            </a:lvl1pPr>
            <a:lvl2pPr>
              <a:lnSpc>
                <a:spcPct val="80000"/>
              </a:lnSpc>
              <a:defRPr sz="1800"/>
            </a:lvl2pPr>
            <a:lvl3pPr>
              <a:lnSpc>
                <a:spcPct val="80000"/>
              </a:lnSpc>
              <a:defRPr sz="1800"/>
            </a:lvl3pPr>
            <a:lvl4pPr>
              <a:lnSpc>
                <a:spcPct val="80000"/>
              </a:lnSpc>
              <a:defRPr sz="1800"/>
            </a:lvl4pPr>
            <a:lvl5pPr>
              <a:lnSpc>
                <a:spcPct val="80000"/>
              </a:lnSpc>
              <a:defRPr sz="1800"/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C60B309-4C5E-46DE-A832-32BA260737F9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30930" y="2190100"/>
            <a:ext cx="4889066" cy="3342020"/>
          </a:xfrm>
        </p:spPr>
        <p:txBody>
          <a:bodyPr/>
          <a:lstStyle>
            <a:lvl1pPr>
              <a:lnSpc>
                <a:spcPct val="80000"/>
              </a:lnSpc>
              <a:defRPr sz="2000"/>
            </a:lvl1pPr>
            <a:lvl2pPr>
              <a:lnSpc>
                <a:spcPct val="80000"/>
              </a:lnSpc>
              <a:defRPr sz="1800"/>
            </a:lvl2pPr>
            <a:lvl3pPr>
              <a:lnSpc>
                <a:spcPct val="80000"/>
              </a:lnSpc>
              <a:defRPr sz="1800"/>
            </a:lvl3pPr>
            <a:lvl4pPr>
              <a:lnSpc>
                <a:spcPct val="80000"/>
              </a:lnSpc>
              <a:defRPr sz="1800"/>
            </a:lvl4pPr>
            <a:lvl5pPr>
              <a:lnSpc>
                <a:spcPct val="80000"/>
              </a:lnSpc>
              <a:defRPr sz="1800"/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07F3B56D-9577-4E8F-BADA-CE87085A9970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839789" y="1757429"/>
            <a:ext cx="4887478" cy="361299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8A5A6492-7F8A-40F8-A303-F85F69C9F3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30930" y="1757429"/>
            <a:ext cx="4887478" cy="361299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86674485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90100"/>
            <a:ext cx="4889066" cy="3342020"/>
          </a:xfrm>
        </p:spPr>
        <p:txBody>
          <a:bodyPr/>
          <a:lstStyle>
            <a:lvl1pPr>
              <a:lnSpc>
                <a:spcPct val="80000"/>
              </a:lnSpc>
              <a:defRPr sz="2000"/>
            </a:lvl1pPr>
            <a:lvl2pPr>
              <a:lnSpc>
                <a:spcPct val="80000"/>
              </a:lnSpc>
              <a:defRPr sz="1800"/>
            </a:lvl2pPr>
            <a:lvl3pPr>
              <a:lnSpc>
                <a:spcPct val="80000"/>
              </a:lnSpc>
              <a:defRPr sz="1800"/>
            </a:lvl3pPr>
            <a:lvl4pPr>
              <a:lnSpc>
                <a:spcPct val="80000"/>
              </a:lnSpc>
              <a:defRPr sz="1800"/>
            </a:lvl4pPr>
            <a:lvl5pPr>
              <a:lnSpc>
                <a:spcPct val="80000"/>
              </a:lnSpc>
              <a:defRPr sz="1800"/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C60B309-4C5E-46DE-A832-32BA260737F9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30930" y="2190100"/>
            <a:ext cx="4889066" cy="3342020"/>
          </a:xfrm>
        </p:spPr>
        <p:txBody>
          <a:bodyPr/>
          <a:lstStyle>
            <a:lvl1pPr>
              <a:lnSpc>
                <a:spcPct val="80000"/>
              </a:lnSpc>
              <a:defRPr sz="2000"/>
            </a:lvl1pPr>
            <a:lvl2pPr>
              <a:lnSpc>
                <a:spcPct val="80000"/>
              </a:lnSpc>
              <a:defRPr sz="1800"/>
            </a:lvl2pPr>
            <a:lvl3pPr>
              <a:lnSpc>
                <a:spcPct val="80000"/>
              </a:lnSpc>
              <a:defRPr sz="1800"/>
            </a:lvl3pPr>
            <a:lvl4pPr>
              <a:lnSpc>
                <a:spcPct val="80000"/>
              </a:lnSpc>
              <a:defRPr sz="1800"/>
            </a:lvl4pPr>
            <a:lvl5pPr>
              <a:lnSpc>
                <a:spcPct val="80000"/>
              </a:lnSpc>
              <a:defRPr sz="1800"/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07F3B56D-9577-4E8F-BADA-CE87085A9970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839789" y="1757429"/>
            <a:ext cx="4887478" cy="361299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8A5A6492-7F8A-40F8-A303-F85F69C9F3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30930" y="1757429"/>
            <a:ext cx="4887478" cy="361299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52951390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889066" cy="1033907"/>
          </a:xfrm>
        </p:spPr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86786"/>
            <a:ext cx="4889066" cy="3645334"/>
          </a:xfrm>
        </p:spPr>
        <p:txBody>
          <a:bodyPr/>
          <a:lstStyle>
            <a:lvl1pPr>
              <a:lnSpc>
                <a:spcPct val="80000"/>
              </a:lnSpc>
              <a:defRPr sz="2000"/>
            </a:lvl1pPr>
            <a:lvl2pPr>
              <a:lnSpc>
                <a:spcPct val="80000"/>
              </a:lnSpc>
              <a:defRPr sz="1800"/>
            </a:lvl2pPr>
            <a:lvl3pPr>
              <a:lnSpc>
                <a:spcPct val="80000"/>
              </a:lnSpc>
              <a:defRPr sz="1800"/>
            </a:lvl3pPr>
            <a:lvl4pPr>
              <a:lnSpc>
                <a:spcPct val="80000"/>
              </a:lnSpc>
              <a:defRPr sz="1800"/>
            </a:lvl4pPr>
            <a:lvl5pPr>
              <a:lnSpc>
                <a:spcPct val="80000"/>
              </a:lnSpc>
              <a:defRPr sz="1800"/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013A0638-FECF-4E12-8249-5A24119A476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1"/>
            <a:ext cx="6095999" cy="5892304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 noProof="0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93264261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889066" cy="1033907"/>
          </a:xfrm>
        </p:spPr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86786"/>
            <a:ext cx="4889066" cy="3645334"/>
          </a:xfrm>
        </p:spPr>
        <p:txBody>
          <a:bodyPr/>
          <a:lstStyle>
            <a:lvl1pPr>
              <a:lnSpc>
                <a:spcPct val="80000"/>
              </a:lnSpc>
              <a:defRPr sz="2000"/>
            </a:lvl1pPr>
            <a:lvl2pPr>
              <a:lnSpc>
                <a:spcPct val="80000"/>
              </a:lnSpc>
              <a:defRPr sz="1800"/>
            </a:lvl2pPr>
            <a:lvl3pPr>
              <a:lnSpc>
                <a:spcPct val="80000"/>
              </a:lnSpc>
              <a:defRPr sz="1800"/>
            </a:lvl3pPr>
            <a:lvl4pPr>
              <a:lnSpc>
                <a:spcPct val="80000"/>
              </a:lnSpc>
              <a:defRPr sz="1800"/>
            </a:lvl4pPr>
            <a:lvl5pPr>
              <a:lnSpc>
                <a:spcPct val="80000"/>
              </a:lnSpc>
              <a:defRPr sz="1800"/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013A0638-FECF-4E12-8249-5A24119A476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45937" y="274319"/>
            <a:ext cx="5591556" cy="2633473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 noProof="0"/>
              <a:t>Lisää kuva napsauttamalla kuvaketta</a:t>
            </a:r>
          </a:p>
        </p:txBody>
      </p:sp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AE8BC2DE-23EE-4F0E-A759-42E68FCA6E7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45937" y="3054095"/>
            <a:ext cx="5591556" cy="2633473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 noProof="0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292719091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013A0638-FECF-4E12-8249-5A24119A476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12191999" cy="5892304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 noProof="0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113023107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013A0638-FECF-4E12-8249-5A24119A476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9165" y="164591"/>
            <a:ext cx="5806440" cy="5536693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 noProof="0"/>
              <a:t>Lisää kuva napsauttamalla kuvaketta</a:t>
            </a:r>
          </a:p>
        </p:txBody>
      </p:sp>
      <p:sp>
        <p:nvSpPr>
          <p:cNvPr id="6" name="Picture Placeholder 7">
            <a:extLst>
              <a:ext uri="{FF2B5EF4-FFF2-40B4-BE49-F238E27FC236}">
                <a16:creationId xmlns:a16="http://schemas.microsoft.com/office/drawing/2014/main" id="{4A4925B0-A7C3-443B-83E9-526A2BE64B7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04205" y="164591"/>
            <a:ext cx="5806440" cy="5536693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 noProof="0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296296187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an ylätunnist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DC208-0BC6-4780-8569-0CCC5C8BC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0744" y="758762"/>
            <a:ext cx="9431782" cy="2852737"/>
          </a:xfrm>
        </p:spPr>
        <p:txBody>
          <a:bodyPr anchor="b"/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DD99AB-4804-4C60-813F-F39098C3BA1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389536" y="4191846"/>
            <a:ext cx="9431782" cy="360000"/>
          </a:xfrm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Click to edit Master text styles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28107BD5-4907-45D0-8AC8-EE00C4E1E83F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1389536" y="4560256"/>
            <a:ext cx="9431782" cy="360000"/>
          </a:xfrm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0558208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372" y="365125"/>
            <a:ext cx="10663428" cy="626999"/>
          </a:xfrm>
        </p:spPr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359012575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0131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889066" cy="1033907"/>
          </a:xfrm>
        </p:spPr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86786"/>
            <a:ext cx="4889066" cy="3645334"/>
          </a:xfrm>
        </p:spPr>
        <p:txBody>
          <a:bodyPr/>
          <a:lstStyle>
            <a:lvl1pPr>
              <a:lnSpc>
                <a:spcPct val="80000"/>
              </a:lnSpc>
              <a:defRPr sz="2000"/>
            </a:lvl1pPr>
            <a:lvl2pPr>
              <a:lnSpc>
                <a:spcPct val="80000"/>
              </a:lnSpc>
              <a:defRPr sz="1800"/>
            </a:lvl2pPr>
            <a:lvl3pPr>
              <a:lnSpc>
                <a:spcPct val="80000"/>
              </a:lnSpc>
              <a:defRPr sz="1800"/>
            </a:lvl3pPr>
            <a:lvl4pPr>
              <a:lnSpc>
                <a:spcPct val="80000"/>
              </a:lnSpc>
              <a:defRPr sz="1800"/>
            </a:lvl4pPr>
            <a:lvl5pPr>
              <a:lnSpc>
                <a:spcPct val="80000"/>
              </a:lnSpc>
              <a:defRPr sz="1800"/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013A0638-FECF-4E12-8249-5A24119A476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1"/>
            <a:ext cx="6095999" cy="5892304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 noProof="0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230418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889066" cy="1033907"/>
          </a:xfrm>
        </p:spPr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86786"/>
            <a:ext cx="4889066" cy="3645334"/>
          </a:xfrm>
        </p:spPr>
        <p:txBody>
          <a:bodyPr/>
          <a:lstStyle>
            <a:lvl1pPr>
              <a:lnSpc>
                <a:spcPct val="80000"/>
              </a:lnSpc>
              <a:defRPr sz="2000"/>
            </a:lvl1pPr>
            <a:lvl2pPr>
              <a:lnSpc>
                <a:spcPct val="80000"/>
              </a:lnSpc>
              <a:defRPr sz="1800"/>
            </a:lvl2pPr>
            <a:lvl3pPr>
              <a:lnSpc>
                <a:spcPct val="80000"/>
              </a:lnSpc>
              <a:defRPr sz="1800"/>
            </a:lvl3pPr>
            <a:lvl4pPr>
              <a:lnSpc>
                <a:spcPct val="80000"/>
              </a:lnSpc>
              <a:defRPr sz="1800"/>
            </a:lvl4pPr>
            <a:lvl5pPr>
              <a:lnSpc>
                <a:spcPct val="80000"/>
              </a:lnSpc>
              <a:defRPr sz="1800"/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013A0638-FECF-4E12-8249-5A24119A476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45937" y="274319"/>
            <a:ext cx="5591556" cy="2633473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 noProof="0"/>
              <a:t>Lisää kuva napsauttamalla kuvaketta</a:t>
            </a:r>
          </a:p>
        </p:txBody>
      </p:sp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AE8BC2DE-23EE-4F0E-A759-42E68FCA6E7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45937" y="3054095"/>
            <a:ext cx="5591556" cy="2633473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 noProof="0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3021953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18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3.xml"/><Relationship Id="rId18" Type="http://schemas.openxmlformats.org/officeDocument/2006/relationships/slideLayout" Target="../slideLayouts/slideLayout48.xml"/><Relationship Id="rId26" Type="http://schemas.openxmlformats.org/officeDocument/2006/relationships/slideLayout" Target="../slideLayouts/slideLayout56.xml"/><Relationship Id="rId3" Type="http://schemas.openxmlformats.org/officeDocument/2006/relationships/slideLayout" Target="../slideLayouts/slideLayout33.xml"/><Relationship Id="rId21" Type="http://schemas.openxmlformats.org/officeDocument/2006/relationships/slideLayout" Target="../slideLayouts/slideLayout51.xml"/><Relationship Id="rId34" Type="http://schemas.openxmlformats.org/officeDocument/2006/relationships/theme" Target="../theme/theme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17" Type="http://schemas.openxmlformats.org/officeDocument/2006/relationships/slideLayout" Target="../slideLayouts/slideLayout47.xml"/><Relationship Id="rId25" Type="http://schemas.openxmlformats.org/officeDocument/2006/relationships/slideLayout" Target="../slideLayouts/slideLayout55.xml"/><Relationship Id="rId33" Type="http://schemas.openxmlformats.org/officeDocument/2006/relationships/slideLayout" Target="../slideLayouts/slideLayout63.xml"/><Relationship Id="rId2" Type="http://schemas.openxmlformats.org/officeDocument/2006/relationships/slideLayout" Target="../slideLayouts/slideLayout32.xml"/><Relationship Id="rId1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50.xml"/><Relationship Id="rId29" Type="http://schemas.openxmlformats.org/officeDocument/2006/relationships/slideLayout" Target="../slideLayouts/slideLayout59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24" Type="http://schemas.openxmlformats.org/officeDocument/2006/relationships/slideLayout" Target="../slideLayouts/slideLayout54.xml"/><Relationship Id="rId32" Type="http://schemas.openxmlformats.org/officeDocument/2006/relationships/slideLayout" Target="../slideLayouts/slideLayout62.xml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23" Type="http://schemas.openxmlformats.org/officeDocument/2006/relationships/slideLayout" Target="../slideLayouts/slideLayout53.xml"/><Relationship Id="rId28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40.xml"/><Relationship Id="rId19" Type="http://schemas.openxmlformats.org/officeDocument/2006/relationships/slideLayout" Target="../slideLayouts/slideLayout49.xml"/><Relationship Id="rId31" Type="http://schemas.openxmlformats.org/officeDocument/2006/relationships/slideLayout" Target="../slideLayouts/slideLayout61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Relationship Id="rId22" Type="http://schemas.openxmlformats.org/officeDocument/2006/relationships/slideLayout" Target="../slideLayouts/slideLayout52.xml"/><Relationship Id="rId27" Type="http://schemas.openxmlformats.org/officeDocument/2006/relationships/slideLayout" Target="../slideLayouts/slideLayout57.xml"/><Relationship Id="rId30" Type="http://schemas.openxmlformats.org/officeDocument/2006/relationships/slideLayout" Target="../slideLayouts/slideLayout60.xml"/><Relationship Id="rId35" Type="http://schemas.openxmlformats.org/officeDocument/2006/relationships/image" Target="../media/image5.png"/><Relationship Id="rId8" Type="http://schemas.openxmlformats.org/officeDocument/2006/relationships/slideLayout" Target="../slideLayouts/slideLayout3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6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5.xml"/><Relationship Id="rId17" Type="http://schemas.openxmlformats.org/officeDocument/2006/relationships/image" Target="../media/image8.jpeg"/><Relationship Id="rId2" Type="http://schemas.openxmlformats.org/officeDocument/2006/relationships/slideLayout" Target="../slideLayouts/slideLayout65.xml"/><Relationship Id="rId16" Type="http://schemas.openxmlformats.org/officeDocument/2006/relationships/image" Target="../media/image7.emf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Relationship Id="rId14" Type="http://schemas.openxmlformats.org/officeDocument/2006/relationships/slideLayout" Target="../slideLayouts/slideLayout7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2">
            <a:extLst>
              <a:ext uri="{FF2B5EF4-FFF2-40B4-BE49-F238E27FC236}">
                <a16:creationId xmlns:a16="http://schemas.microsoft.com/office/drawing/2014/main" id="{D1E499DF-39A6-429A-A8B5-51C710E9F1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894173"/>
            <a:ext cx="12192000" cy="96382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2BCEDC-5BF0-4641-B029-97A0073B2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3390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F58EF0-5CC6-4362-996D-AE27B9C25A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92808"/>
            <a:ext cx="10515600" cy="36393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DB7AEB-FC4F-44E0-8373-3FBAF0071727}"/>
              </a:ext>
            </a:extLst>
          </p:cNvPr>
          <p:cNvSpPr txBox="1"/>
          <p:nvPr userDrawn="1"/>
        </p:nvSpPr>
        <p:spPr>
          <a:xfrm>
            <a:off x="2971800" y="6240780"/>
            <a:ext cx="6249924" cy="27699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fi-FI" noProof="0"/>
              <a:t>Uudistuva ja osaava Suomi 2021–2027</a:t>
            </a:r>
          </a:p>
        </p:txBody>
      </p:sp>
      <p:pic>
        <p:nvPicPr>
          <p:cNvPr id="10" name="Kuva 8">
            <a:extLst>
              <a:ext uri="{FF2B5EF4-FFF2-40B4-BE49-F238E27FC236}">
                <a16:creationId xmlns:a16="http://schemas.microsoft.com/office/drawing/2014/main" id="{52E1622E-5A65-4724-91BA-D79AA8AD78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46219" y="6048766"/>
            <a:ext cx="3153035" cy="661519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8E36BCD2-351E-4146-92AC-C038F550E9A2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9188" y="5894173"/>
            <a:ext cx="2476593" cy="868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154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67" r:id="rId3"/>
    <p:sldLayoutId id="2147483650" r:id="rId4"/>
    <p:sldLayoutId id="2147483662" r:id="rId5"/>
    <p:sldLayoutId id="2147483664" r:id="rId6"/>
    <p:sldLayoutId id="2147483665" r:id="rId7"/>
    <p:sldLayoutId id="2147483666" r:id="rId8"/>
    <p:sldLayoutId id="2147483668" r:id="rId9"/>
    <p:sldLayoutId id="2147483669" r:id="rId10"/>
    <p:sldLayoutId id="2147483670" r:id="rId11"/>
    <p:sldLayoutId id="2147483651" r:id="rId12"/>
    <p:sldLayoutId id="2147483654" r:id="rId13"/>
    <p:sldLayoutId id="2147483655" r:id="rId14"/>
    <p:sldLayoutId id="2147483695" r:id="rId15"/>
    <p:sldLayoutId id="2147483745" r:id="rId16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buFont typeface="System Font Regular"/>
        <a:buChar char="−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buFont typeface="Courier New" panose="02070309020205020404" pitchFamily="49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2">
            <a:extLst>
              <a:ext uri="{FF2B5EF4-FFF2-40B4-BE49-F238E27FC236}">
                <a16:creationId xmlns:a16="http://schemas.microsoft.com/office/drawing/2014/main" id="{D1E499DF-39A6-429A-A8B5-51C710E9F1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894173"/>
            <a:ext cx="12192000" cy="96382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2BCEDC-5BF0-4641-B029-97A0073B2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3390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F58EF0-5CC6-4362-996D-AE27B9C25A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92808"/>
            <a:ext cx="10515600" cy="36393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DB7AEB-FC4F-44E0-8373-3FBAF0071727}"/>
              </a:ext>
            </a:extLst>
          </p:cNvPr>
          <p:cNvSpPr txBox="1"/>
          <p:nvPr userDrawn="1"/>
        </p:nvSpPr>
        <p:spPr>
          <a:xfrm>
            <a:off x="2971800" y="6240780"/>
            <a:ext cx="6249924" cy="27699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fi-FI" noProof="0"/>
              <a:t>Uudistuva ja osaava Suomi 2021–2027</a:t>
            </a:r>
          </a:p>
        </p:txBody>
      </p:sp>
      <p:pic>
        <p:nvPicPr>
          <p:cNvPr id="10" name="Kuva 8">
            <a:extLst>
              <a:ext uri="{FF2B5EF4-FFF2-40B4-BE49-F238E27FC236}">
                <a16:creationId xmlns:a16="http://schemas.microsoft.com/office/drawing/2014/main" id="{52E1622E-5A65-4724-91BA-D79AA8AD78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146219" y="6048766"/>
            <a:ext cx="3153035" cy="661519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369211BA-280E-4EE7-907A-9C82C229E448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6301" y="6084905"/>
            <a:ext cx="2321121" cy="625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777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buFont typeface="System Font Regular"/>
        <a:buChar char="−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buFont typeface="Courier New" panose="02070309020205020404" pitchFamily="49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 descr="Elinkeino-, liikenne- ja ympäristökeskus logo">
            <a:extLst>
              <a:ext uri="{FF2B5EF4-FFF2-40B4-BE49-F238E27FC236}">
                <a16:creationId xmlns:a16="http://schemas.microsoft.com/office/drawing/2014/main" id="{D9176E3B-6C79-4FAA-BB36-05A4122C9DCF}"/>
              </a:ext>
            </a:extLst>
          </p:cNvPr>
          <p:cNvPicPr>
            <a:picLocks noChangeAspect="1"/>
          </p:cNvPicPr>
          <p:nvPr userDrawn="1"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1100" y="6186237"/>
            <a:ext cx="1487486" cy="382139"/>
          </a:xfrm>
          <a:prstGeom prst="rect">
            <a:avLst/>
          </a:prstGeom>
        </p:spPr>
      </p:pic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E243A338-5EC7-4196-A0E8-05B1FE386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350" y="470390"/>
            <a:ext cx="10636236" cy="11195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61561A0-4845-4E30-A051-2FD9AFC9AE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2350" y="1856630"/>
            <a:ext cx="10636236" cy="40892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B7EE758-1955-4ECF-A6DD-011EFA3D63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50" y="6374625"/>
            <a:ext cx="482704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fld id="{03D2D5F4-4871-4469-8343-ED7F6811B37D}" type="slidenum">
              <a:rPr lang="fi-FI" smtClean="0"/>
              <a:pPr algn="l"/>
              <a:t>‹#›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B01483E-483F-47D3-AD16-1A9A682B89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49661" y="6374625"/>
            <a:ext cx="976847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algn="r"/>
            <a:r>
              <a:rPr lang="fi-FI"/>
              <a:t>24.9.2021  |  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FDCAB2B-23AF-4B8F-8F67-2952F48480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5272" y="6374625"/>
            <a:ext cx="3600728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r>
              <a:rPr lang="fi-FI"/>
              <a:t>Kalevi Pölönen</a:t>
            </a:r>
          </a:p>
        </p:txBody>
      </p:sp>
    </p:spTree>
    <p:extLst>
      <p:ext uri="{BB962C8B-B14F-4D97-AF65-F5344CB8AC3E}">
        <p14:creationId xmlns:p14="http://schemas.microsoft.com/office/powerpoint/2010/main" val="2493947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  <p:sldLayoutId id="2147483714" r:id="rId18"/>
    <p:sldLayoutId id="2147483715" r:id="rId19"/>
    <p:sldLayoutId id="2147483716" r:id="rId20"/>
    <p:sldLayoutId id="2147483717" r:id="rId21"/>
    <p:sldLayoutId id="2147483718" r:id="rId22"/>
    <p:sldLayoutId id="2147483719" r:id="rId23"/>
    <p:sldLayoutId id="2147483720" r:id="rId24"/>
    <p:sldLayoutId id="2147483721" r:id="rId25"/>
    <p:sldLayoutId id="2147483722" r:id="rId26"/>
    <p:sldLayoutId id="2147483723" r:id="rId27"/>
    <p:sldLayoutId id="2147483724" r:id="rId28"/>
    <p:sldLayoutId id="2147483725" r:id="rId29"/>
    <p:sldLayoutId id="2147483726" r:id="rId30"/>
    <p:sldLayoutId id="2147483727" r:id="rId31"/>
    <p:sldLayoutId id="2147483728" r:id="rId32"/>
    <p:sldLayoutId id="2147483729" r:id="rId33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57188" indent="-357188" algn="l" defTabSz="914400" rtl="0" eaLnBrk="1" latinLnBrk="0" hangingPunct="1">
        <a:lnSpc>
          <a:spcPct val="10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715963" indent="-357188" algn="l" defTabSz="914400" rtl="0" eaLnBrk="1" latinLnBrk="0" hangingPunct="1">
        <a:lnSpc>
          <a:spcPct val="10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77913" indent="-360363" algn="l" defTabSz="914400" rtl="0" eaLnBrk="1" latinLnBrk="0" hangingPunct="1">
        <a:lnSpc>
          <a:spcPct val="10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‒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35100" indent="-358775" algn="l" defTabSz="914400" rtl="0" eaLnBrk="1" latinLnBrk="0" hangingPunct="1">
        <a:lnSpc>
          <a:spcPct val="10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‒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92288" indent="-357188" algn="l" defTabSz="914400" rtl="0" eaLnBrk="1" latinLnBrk="0" hangingPunct="1">
        <a:lnSpc>
          <a:spcPct val="10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‒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566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pos="114">
          <p15:clr>
            <a:srgbClr val="F26B43"/>
          </p15:clr>
        </p15:guide>
        <p15:guide id="4" orient="horz" pos="108">
          <p15:clr>
            <a:srgbClr val="F26B43"/>
          </p15:clr>
        </p15:guide>
        <p15:guide id="5" orient="horz" pos="4212">
          <p15:clr>
            <a:srgbClr val="F26B43"/>
          </p15:clr>
        </p15:guide>
        <p15:guide id="6" pos="384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2">
            <a:extLst>
              <a:ext uri="{FF2B5EF4-FFF2-40B4-BE49-F238E27FC236}">
                <a16:creationId xmlns:a16="http://schemas.microsoft.com/office/drawing/2014/main" id="{D1E499DF-39A6-429A-A8B5-51C710E9F1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894173"/>
            <a:ext cx="12192000" cy="96382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2BCEDC-5BF0-4641-B029-97A0073B2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3390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F58EF0-5CC6-4362-996D-AE27B9C25A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92808"/>
            <a:ext cx="10515600" cy="36393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pic>
        <p:nvPicPr>
          <p:cNvPr id="7" name="Kuva 22">
            <a:extLst>
              <a:ext uri="{FF2B5EF4-FFF2-40B4-BE49-F238E27FC236}">
                <a16:creationId xmlns:a16="http://schemas.microsoft.com/office/drawing/2014/main" id="{1C046967-E22F-D446-AAE0-4AE5894A24C0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170934" y="6061887"/>
            <a:ext cx="2720547" cy="620421"/>
          </a:xfrm>
          <a:prstGeom prst="rect">
            <a:avLst/>
          </a:prstGeom>
        </p:spPr>
      </p:pic>
      <p:sp>
        <p:nvSpPr>
          <p:cNvPr id="8" name="Tekstiruutu 18">
            <a:extLst>
              <a:ext uri="{FF2B5EF4-FFF2-40B4-BE49-F238E27FC236}">
                <a16:creationId xmlns:a16="http://schemas.microsoft.com/office/drawing/2014/main" id="{3B4F48B9-42BE-EE4B-AECF-066D7BD77D75}"/>
              </a:ext>
            </a:extLst>
          </p:cNvPr>
          <p:cNvSpPr txBox="1"/>
          <p:nvPr userDrawn="1"/>
        </p:nvSpPr>
        <p:spPr>
          <a:xfrm>
            <a:off x="2753497" y="6191420"/>
            <a:ext cx="6685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Uudistuva ja osaava Suomi 2021–2027 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FF989110-9C17-4453-B09E-1857F5F782C4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5520" y="6000824"/>
            <a:ext cx="2145545" cy="753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079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  <p:sldLayoutId id="2147483744" r:id="rId14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buFont typeface="System Font Regular"/>
        <a:buChar char="−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buFont typeface="Courier New" panose="02070309020205020404" pitchFamily="49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static.eura2021.fi/ohjeet/EURA_2021_-kaytto-ohje_hakijalle_ja_hanketoteuttajalle.pdf" TargetMode="External"/><Relationship Id="rId2" Type="http://schemas.openxmlformats.org/officeDocument/2006/relationships/hyperlink" Target="https://www.suomi.fi/valtuudet" TargetMode="Externa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ksotu.fi/kanto2/" TargetMode="External"/><Relationship Id="rId2" Type="http://schemas.openxmlformats.org/officeDocument/2006/relationships/hyperlink" Target="https://www.pssotu.fi/koonto-hanke/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xamk.fi/hanke/jelppis-osaamista-ja-tukea-hankekehittamiseen/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ura2021.fi/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static.eura2021.fi/hakuilmoitus/EURA2021_mukauttamismenetelman_kuvaus-2021-11-15.pdf" TargetMode="Externa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A572A1F-5CE5-421C-94C0-19EA06C8E76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sz="4800" dirty="0"/>
              <a:t>Kansalaistoimijalähtöisen kehittämisen painopisteet, rahoitus ja hakeminen</a:t>
            </a:r>
          </a:p>
        </p:txBody>
      </p:sp>
      <p:sp>
        <p:nvSpPr>
          <p:cNvPr id="4" name="Alaotsikko 3">
            <a:extLst>
              <a:ext uri="{FF2B5EF4-FFF2-40B4-BE49-F238E27FC236}">
                <a16:creationId xmlns:a16="http://schemas.microsoft.com/office/drawing/2014/main" id="{101D452F-1D1E-45D8-9C36-E5E3065A5E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39035"/>
          </a:xfrm>
        </p:spPr>
        <p:txBody>
          <a:bodyPr/>
          <a:lstStyle/>
          <a:p>
            <a:endParaRPr lang="fi-FI" dirty="0"/>
          </a:p>
          <a:p>
            <a:r>
              <a:rPr lang="fi-FI" sz="1800" dirty="0"/>
              <a:t>Rahoitusasiantuntija Pia Pirskanen</a:t>
            </a:r>
            <a:br>
              <a:rPr lang="fi-FI" sz="1800" dirty="0"/>
            </a:br>
            <a:r>
              <a:rPr lang="fi-FI" sz="1800" dirty="0"/>
              <a:t>Etelä-Savon ELY-keskus</a:t>
            </a:r>
          </a:p>
        </p:txBody>
      </p:sp>
    </p:spTree>
    <p:extLst>
      <p:ext uri="{BB962C8B-B14F-4D97-AF65-F5344CB8AC3E}">
        <p14:creationId xmlns:p14="http://schemas.microsoft.com/office/powerpoint/2010/main" val="32660739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D871C9-A139-48FB-AE0C-F49E9136F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09370"/>
            <a:ext cx="11127059" cy="872660"/>
          </a:xfrm>
        </p:spPr>
        <p:txBody>
          <a:bodyPr/>
          <a:lstStyle/>
          <a:p>
            <a:r>
              <a:rPr kumimoji="0" lang="fi-FI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  <a:t>Suomi.fi –valtuudet ja Eura-ohjeet</a:t>
            </a:r>
            <a:endParaRPr lang="fi-FI" sz="3600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08B4C-A526-4534-AD52-34854EB68A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2751"/>
            <a:ext cx="11127058" cy="4460488"/>
          </a:xfrm>
        </p:spPr>
        <p:txBody>
          <a:bodyPr/>
          <a:lstStyle/>
          <a:p>
            <a:pPr>
              <a:defRPr/>
            </a:pPr>
            <a:r>
              <a:rPr kumimoji="0" lang="fi-FI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Hankkeen hakemiseen tarvitaan Suomi.fi -valtuudet</a:t>
            </a:r>
          </a:p>
          <a:p>
            <a:pPr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Kaupparekisteriin kuulumattomalla organisaatiolla tulee olla Suomi.fi-palveluun perustettu </a:t>
            </a: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valtuutusoikeudellinen henkilö</a:t>
            </a: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, joka myöntää oman organisaationsa </a:t>
            </a:r>
            <a:r>
              <a:rPr lang="fi-FI" sz="2000" dirty="0">
                <a:solidFill>
                  <a:srgbClr val="000000"/>
                </a:solidFill>
              </a:rPr>
              <a:t>käyttäjille EURA 2021 –järjestelmän edellyttämän Suomi</a:t>
            </a: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.fi –valtuuden</a:t>
            </a:r>
          </a:p>
          <a:p>
            <a:pPr lvl="1">
              <a:defRPr/>
            </a:pPr>
            <a:r>
              <a:rPr lang="fi-FI" sz="1800" dirty="0">
                <a:effectLst/>
                <a:ea typeface="Calibri" panose="020F0502020204030204" pitchFamily="34" charset="0"/>
              </a:rPr>
              <a:t>Mikäli valtuusoikeudellista henkilöä </a:t>
            </a:r>
            <a:r>
              <a:rPr lang="fi-FI" sz="1800" dirty="0">
                <a:ea typeface="Calibri" panose="020F0502020204030204" pitchFamily="34" charset="0"/>
              </a:rPr>
              <a:t>ei vielä </a:t>
            </a:r>
            <a:r>
              <a:rPr lang="fi-FI" sz="1800" dirty="0">
                <a:effectLst/>
                <a:ea typeface="Calibri" panose="020F0502020204030204" pitchFamily="34" charset="0"/>
              </a:rPr>
              <a:t>ole, rakennerahastojen hankeasioinnin valtuutusoikeus haetaan Digi- ja väestötietoviraston virkailijavaltuuttamispalvelusta</a:t>
            </a:r>
            <a:endParaRPr lang="fi-FI" sz="1800" u="sng" dirty="0">
              <a:solidFill>
                <a:srgbClr val="0563C1"/>
              </a:solidFill>
              <a:ea typeface="Calibri" panose="020F0502020204030204" pitchFamily="34" charset="0"/>
            </a:endParaRPr>
          </a:p>
          <a:p>
            <a:pPr lvl="1">
              <a:defRPr/>
            </a:pPr>
            <a:r>
              <a:rPr lang="fi-FI" sz="1800" dirty="0">
                <a:effectLst/>
                <a:ea typeface="Calibri" panose="020F0502020204030204" pitchFamily="34" charset="0"/>
              </a:rPr>
              <a:t>Saatuaan valtuutusoikeuden henkilö voi myöntää omaa organisaatiotaan edustavalle EURA 2021 -käyttäjälle asiointivaltuuden Suomi.fi valtuudet-palvelussa osoitteessa </a:t>
            </a:r>
            <a:r>
              <a:rPr lang="fi-FI" sz="1800" u="sng" dirty="0">
                <a:solidFill>
                  <a:srgbClr val="0563C1"/>
                </a:solidFill>
                <a:effectLst/>
                <a:ea typeface="Calibri" panose="020F0502020204030204" pitchFamily="34" charset="0"/>
                <a:hlinkClick r:id="rId2"/>
              </a:rPr>
              <a:t>https://www.suomi.fi/valtuudet</a:t>
            </a:r>
            <a:endParaRPr lang="fi-FI" sz="1800" u="sng" dirty="0">
              <a:solidFill>
                <a:srgbClr val="0563C1"/>
              </a:solidFill>
              <a:effectLst/>
              <a:ea typeface="Calibri" panose="020F0502020204030204" pitchFamily="34" charset="0"/>
            </a:endParaRPr>
          </a:p>
          <a:p>
            <a:pPr>
              <a:defRPr/>
            </a:pPr>
            <a:r>
              <a:rPr lang="fi-FI" sz="2000" dirty="0">
                <a:solidFill>
                  <a:srgbClr val="000000"/>
                </a:solidFill>
                <a:ea typeface="Calibri" panose="020F0502020204030204" pitchFamily="34" charset="0"/>
              </a:rPr>
              <a:t>Valtuuksia myönnettäessä huomioitava organisaation allekirjoitusoikeudet</a:t>
            </a:r>
            <a:br>
              <a:rPr lang="fi-FI" sz="2000" dirty="0">
                <a:solidFill>
                  <a:srgbClr val="000000"/>
                </a:solidFill>
                <a:ea typeface="Calibri" panose="020F0502020204030204" pitchFamily="34" charset="0"/>
              </a:rPr>
            </a:br>
            <a:endParaRPr lang="fi-FI" sz="2000" u="sng" dirty="0">
              <a:solidFill>
                <a:srgbClr val="0563C1"/>
              </a:solidFill>
              <a:effectLst/>
              <a:ea typeface="Calibri" panose="020F0502020204030204" pitchFamily="34" charset="0"/>
            </a:endParaRPr>
          </a:p>
          <a:p>
            <a:pPr>
              <a:defRPr/>
            </a:pPr>
            <a:r>
              <a:rPr lang="fi-FI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Hakemusta täytettäessä kannattaa tutustua Eura2021 –järjestelmän käyttöohjeeseen sekä hyödyntää hakemuspohjan ohjeita</a:t>
            </a:r>
            <a:b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</a:b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  <a:hlinkClick r:id="rId3"/>
              </a:rPr>
              <a:t>https://static.eura2021.fi/ohjeet/EURA_2021_-kaytto-ohje_hakijalle_ja_hanketoteuttajalle.pdf</a:t>
            </a:r>
            <a:endParaRPr kumimoji="0" lang="fi-FI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endParaRPr lang="fi-FI" sz="2200" dirty="0">
              <a:effectLst/>
              <a:ea typeface="Calibri" panose="020F0502020204030204" pitchFamily="34" charset="0"/>
            </a:endParaRP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39962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F306C01-7C5E-7CB7-252F-70B896A27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600" dirty="0"/>
              <a:t>Koordinaatiohankkeet valmistelun tukena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185F295-727E-7F08-B75A-F7D96AAB2D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/>
              <a:t>Kaikissa kolmessa maakunnassa on käynnissä oma kansalaistoimijalähtöisen kehittämisen koordinaatio- ja viestintähanke, joka tukee ja ohjaa hakijoita hankesuunnittelussa ja –valmistelussa:</a:t>
            </a:r>
            <a:br>
              <a:rPr lang="fi-FI" dirty="0"/>
            </a:br>
            <a:endParaRPr lang="fi-FI" dirty="0"/>
          </a:p>
          <a:p>
            <a:r>
              <a:rPr lang="fi-FI" sz="2200" dirty="0"/>
              <a:t>Pohjois-Savo 	</a:t>
            </a:r>
            <a:r>
              <a:rPr lang="fi-FI" sz="2200" dirty="0" err="1"/>
              <a:t>Koonto</a:t>
            </a:r>
            <a:r>
              <a:rPr lang="fi-FI" sz="2200" dirty="0"/>
              <a:t>-hanke 		</a:t>
            </a:r>
            <a:r>
              <a:rPr lang="fi-FI" sz="2200" dirty="0">
                <a:hlinkClick r:id="rId2"/>
              </a:rPr>
              <a:t>https://www.pssotu.fi/koonto-hanke/</a:t>
            </a:r>
            <a:endParaRPr lang="fi-FI" sz="2200" dirty="0"/>
          </a:p>
          <a:p>
            <a:r>
              <a:rPr lang="fi-FI" sz="2200" dirty="0"/>
              <a:t>Pohjois-Karjala 	Kanto2 –hanke 	</a:t>
            </a:r>
            <a:r>
              <a:rPr lang="fi-FI" sz="2200" dirty="0">
                <a:hlinkClick r:id="rId3"/>
              </a:rPr>
              <a:t>https://www.pksotu.fi/kanto2/</a:t>
            </a:r>
            <a:endParaRPr lang="fi-FI" sz="2200" dirty="0"/>
          </a:p>
          <a:p>
            <a:r>
              <a:rPr lang="fi-FI" sz="2200" dirty="0"/>
              <a:t>Etelä-Savo 		</a:t>
            </a:r>
            <a:r>
              <a:rPr lang="fi-FI" sz="2200" dirty="0" err="1"/>
              <a:t>Jelppis</a:t>
            </a:r>
            <a:r>
              <a:rPr lang="fi-FI" sz="2200" dirty="0"/>
              <a:t>-hanke 		</a:t>
            </a:r>
            <a:r>
              <a:rPr lang="fi-FI" sz="2200" dirty="0">
                <a:hlinkClick r:id="rId4"/>
              </a:rPr>
              <a:t>https://www.xamk.fi/hanke/jelppis-osaamista-ja-tukea-hankekehittamiseen/</a:t>
            </a:r>
            <a:endParaRPr lang="fi-FI" sz="2200" dirty="0"/>
          </a:p>
          <a:p>
            <a:pPr lvl="1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42186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075667F-FEE7-4797-A911-528499E08D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59366"/>
            <a:ext cx="10515600" cy="4472754"/>
          </a:xfrm>
        </p:spPr>
        <p:txBody>
          <a:bodyPr/>
          <a:lstStyle/>
          <a:p>
            <a:pPr marL="0" indent="0">
              <a:buNone/>
            </a:pPr>
            <a:endParaRPr lang="fi-FI" dirty="0"/>
          </a:p>
          <a:p>
            <a:pPr marL="0" indent="0" algn="ctr">
              <a:buNone/>
            </a:pPr>
            <a:endParaRPr lang="fi-FI" sz="3200" b="1" dirty="0"/>
          </a:p>
          <a:p>
            <a:pPr marL="0" indent="0" algn="ctr">
              <a:buNone/>
            </a:pPr>
            <a:endParaRPr lang="fi-FI" sz="3200" b="1" dirty="0"/>
          </a:p>
          <a:p>
            <a:pPr marL="0" indent="0" algn="ctr">
              <a:buNone/>
            </a:pPr>
            <a:r>
              <a:rPr lang="fi-FI" sz="3200" b="1" dirty="0"/>
              <a:t>					Kiitos! </a:t>
            </a:r>
          </a:p>
          <a:p>
            <a:pPr marL="0" indent="0" algn="ctr">
              <a:buNone/>
            </a:pPr>
            <a:endParaRPr lang="fi-FI" sz="3200" b="1" dirty="0"/>
          </a:p>
          <a:p>
            <a:pPr marL="0" indent="0" algn="ctr">
              <a:buNone/>
            </a:pPr>
            <a:endParaRPr lang="fi-FI" sz="3200" b="1" dirty="0"/>
          </a:p>
        </p:txBody>
      </p:sp>
      <p:pic>
        <p:nvPicPr>
          <p:cNvPr id="4" name="Kuva 3" descr="Kuva, joka sisältää kohteen käsiala, mustavalkoinen, graffiti, piirros&#10;&#10;Kuvaus luotu automaattisesti">
            <a:extLst>
              <a:ext uri="{FF2B5EF4-FFF2-40B4-BE49-F238E27FC236}">
                <a16:creationId xmlns:a16="http://schemas.microsoft.com/office/drawing/2014/main" id="{0A562893-CE41-192A-A239-4C0E270D96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044" y="1325880"/>
            <a:ext cx="4320000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2082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5F03B41-0AA9-6D94-0F7E-1798C3128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85255"/>
          </a:xfrm>
        </p:spPr>
        <p:txBody>
          <a:bodyPr/>
          <a:lstStyle/>
          <a:p>
            <a:r>
              <a:rPr lang="fi-FI" sz="3600" dirty="0"/>
              <a:t>Kansalaistoimijalähtöisen kehittämisen hankehaut Itä-Suomessa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E302B36-DD50-5701-4D45-8233064146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/>
              <a:t>Itä-Suomessa käynnissä kolme hankehakua:</a:t>
            </a:r>
          </a:p>
          <a:p>
            <a:r>
              <a:rPr lang="fi-FI" sz="2000" dirty="0"/>
              <a:t>Pohjois-Savon kansalaistoimijalähtöisen kehittämisen hankehaku ESAELY-086</a:t>
            </a:r>
          </a:p>
          <a:p>
            <a:r>
              <a:rPr lang="fi-FI" sz="2000" dirty="0"/>
              <a:t>Pohjois-Karjalan kansalaistoimijalähtöisen kehittämisen hankehaku ESAELY-087</a:t>
            </a:r>
          </a:p>
          <a:p>
            <a:r>
              <a:rPr lang="fi-FI" sz="2000" dirty="0"/>
              <a:t>Etelä-Savon kansalaistoimijalähtöisen kehittämisen hankehaku ESAELY-088</a:t>
            </a:r>
          </a:p>
          <a:p>
            <a:pPr marL="0" indent="0">
              <a:buNone/>
            </a:pPr>
            <a:endParaRPr lang="fi-FI" sz="2000" dirty="0"/>
          </a:p>
          <a:p>
            <a:r>
              <a:rPr lang="fi-FI" sz="2300" dirty="0"/>
              <a:t>Hakeminen tapahtuu maakunnittaisten hakuilmoitusten kautta EURA2021 -järjestelmässä (</a:t>
            </a:r>
            <a:r>
              <a:rPr lang="fi-FI" sz="2300" dirty="0">
                <a:hlinkClick r:id="rId2"/>
              </a:rPr>
              <a:t>www.eura2021.fi</a:t>
            </a:r>
            <a:r>
              <a:rPr lang="fi-FI" sz="2300" dirty="0"/>
              <a:t>)</a:t>
            </a:r>
            <a:r>
              <a:rPr lang="fi-FI" sz="2000" dirty="0"/>
              <a:t> </a:t>
            </a:r>
          </a:p>
          <a:p>
            <a:r>
              <a:rPr lang="fi-FI" sz="2200" dirty="0"/>
              <a:t>Hakuaika 17.6. – </a:t>
            </a:r>
            <a:r>
              <a:rPr lang="fi-FI" sz="2200" b="1" dirty="0"/>
              <a:t>27.9.2024</a:t>
            </a:r>
          </a:p>
          <a:p>
            <a:endParaRPr lang="fi-FI" sz="2300" dirty="0"/>
          </a:p>
          <a:p>
            <a:endParaRPr lang="fi-FI" sz="2300" dirty="0"/>
          </a:p>
          <a:p>
            <a:endParaRPr lang="fi-FI" sz="2300" dirty="0"/>
          </a:p>
          <a:p>
            <a:endParaRPr lang="fi-FI" sz="2300" dirty="0"/>
          </a:p>
          <a:p>
            <a:endParaRPr lang="fi-FI" sz="2300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31815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49A222D-E358-8E07-6F7E-528E21147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96768"/>
          </a:xfrm>
        </p:spPr>
        <p:txBody>
          <a:bodyPr/>
          <a:lstStyle/>
          <a:p>
            <a:r>
              <a:rPr lang="fi-FI" sz="3600" dirty="0"/>
              <a:t>Kansalaistoimijalähtöisen kehittämisen hankkeet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48E1DD8-B773-EBB0-9D1C-2049141CBE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sz="2800" dirty="0"/>
              <a:t>Kansalaistoimijalähtöisillä hankkeilla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sz="2800" dirty="0"/>
              <a:t>lisätään osallisuutta edistävien toimien asiakaslähtöisyyttä,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sz="2800" dirty="0"/>
              <a:t>vahvistetaan erilaisten hanketoimijoiden mahdollisuuksia osallistua ESR+ -ohjelman toteutukseen sekä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sz="2800" dirty="0"/>
              <a:t>edistetään pienten osallisuushankkeiden yhteistyötä ja maakunnallista koordinaatiota. </a:t>
            </a:r>
          </a:p>
        </p:txBody>
      </p:sp>
    </p:spTree>
    <p:extLst>
      <p:ext uri="{BB962C8B-B14F-4D97-AF65-F5344CB8AC3E}">
        <p14:creationId xmlns:p14="http://schemas.microsoft.com/office/powerpoint/2010/main" val="34084239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668ABCC-A030-4268-B083-3CA73FA67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8421"/>
            <a:ext cx="10515600" cy="780584"/>
          </a:xfrm>
        </p:spPr>
        <p:txBody>
          <a:bodyPr/>
          <a:lstStyle/>
          <a:p>
            <a:r>
              <a:rPr lang="fi-FI" dirty="0"/>
              <a:t>Haun painopisteet (1)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655F430-B6EF-409F-AD3C-50459F4070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37785"/>
            <a:ext cx="10515600" cy="4460487"/>
          </a:xfrm>
        </p:spPr>
        <p:txBody>
          <a:bodyPr/>
          <a:lstStyle/>
          <a:p>
            <a:r>
              <a:rPr lang="fi-FI" sz="2200" dirty="0">
                <a:solidFill>
                  <a:srgbClr val="000000"/>
                </a:solidFill>
              </a:rPr>
              <a:t>Vahvistetaan kansalaistoimijalähtöistä kehittämistä ja </a:t>
            </a:r>
            <a:r>
              <a:rPr lang="fi-FI" sz="2200" dirty="0" err="1">
                <a:solidFill>
                  <a:srgbClr val="000000"/>
                </a:solidFill>
              </a:rPr>
              <a:t>osallistetaan</a:t>
            </a:r>
            <a:r>
              <a:rPr lang="fi-FI" sz="2200" dirty="0">
                <a:solidFill>
                  <a:srgbClr val="000000"/>
                </a:solidFill>
              </a:rPr>
              <a:t> asukkaat mukaan kehittämiseen. </a:t>
            </a:r>
          </a:p>
          <a:p>
            <a:r>
              <a:rPr lang="fi-FI" sz="2200" dirty="0">
                <a:solidFill>
                  <a:srgbClr val="000000"/>
                </a:solidFill>
              </a:rPr>
              <a:t>Tuetaan nivel- ja riskivaiheessa sekä kaikkein heikoimmassa työmarkkina-asemassa olevien kiinnittymistä yhteiskuntaan, koulutukseen ja työmarkkinoille.</a:t>
            </a:r>
          </a:p>
          <a:p>
            <a:r>
              <a:rPr lang="fi-FI" sz="2200" dirty="0">
                <a:solidFill>
                  <a:srgbClr val="000000"/>
                </a:solidFill>
              </a:rPr>
              <a:t>Vahvistetaan heikommassa asemassa olevien toimintakykyä ja valmiuksia koulutus- tai työpolulle siirtymiseksi luovien alojen menetelmien ja kulttuurihyvinvoinnin keinoin. </a:t>
            </a:r>
          </a:p>
          <a:p>
            <a:r>
              <a:rPr lang="fi-FI" sz="2200" dirty="0">
                <a:solidFill>
                  <a:srgbClr val="000000"/>
                </a:solidFill>
              </a:rPr>
              <a:t>Lisätään yksinäisten, erilaisten riippuvuuksien ja/tai työ- ja toimintakyvyn haasteiden kanssa kamppailevien hyvinvointia yhteisöllisin ja kuntouttavin toimenpitein. </a:t>
            </a:r>
          </a:p>
          <a:p>
            <a:r>
              <a:rPr lang="fi-FI" sz="2200" dirty="0">
                <a:solidFill>
                  <a:srgbClr val="000000"/>
                </a:solidFill>
              </a:rPr>
              <a:t>Vahvistetaan heikommassa asemassa olevien kohderyhmien mielen hyvinvointia ja arjentaitoja. </a:t>
            </a:r>
          </a:p>
        </p:txBody>
      </p:sp>
    </p:spTree>
    <p:extLst>
      <p:ext uri="{BB962C8B-B14F-4D97-AF65-F5344CB8AC3E}">
        <p14:creationId xmlns:p14="http://schemas.microsoft.com/office/powerpoint/2010/main" val="28753557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5D7E6B1-D28D-4EE7-90B7-83FEF6ED1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50719"/>
          </a:xfrm>
        </p:spPr>
        <p:txBody>
          <a:bodyPr/>
          <a:lstStyle/>
          <a:p>
            <a:r>
              <a:rPr lang="fi-FI" dirty="0"/>
              <a:t>Haun painopisteet (2)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EDD3945-D78F-48DB-B5CD-7768416880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4984"/>
            <a:ext cx="10515600" cy="4081347"/>
          </a:xfrm>
        </p:spPr>
        <p:txBody>
          <a:bodyPr/>
          <a:lstStyle/>
          <a:p>
            <a:r>
              <a:rPr lang="fi-FI" sz="2200" dirty="0">
                <a:solidFill>
                  <a:srgbClr val="000000"/>
                </a:solidFill>
              </a:rPr>
              <a:t>Tuetaan heikommassa asemassa olevien perheiden hyvinvointia ja osallisuutta sekä torjutaan ylisukupolvista huono-osaisuutta.    </a:t>
            </a:r>
          </a:p>
          <a:p>
            <a:r>
              <a:rPr lang="fi-FI" sz="2200" dirty="0">
                <a:solidFill>
                  <a:srgbClr val="000000"/>
                </a:solidFill>
              </a:rPr>
              <a:t>Edistetään vammaisten henkilöiden, kieli-, kulttuuri- ja seksuaalivähemmistöjen, maahan muuttaneiden ja muiden heikommassa asemassa olevien väestöryhmien oikeuksien toteumista, yhdenvertaisuutta, hyvinvointia ja yhteisöihin kiinnittymistä.</a:t>
            </a:r>
          </a:p>
          <a:p>
            <a:r>
              <a:rPr lang="fi-FI" sz="2200" dirty="0">
                <a:solidFill>
                  <a:srgbClr val="000000"/>
                </a:solidFill>
              </a:rPr>
              <a:t>Lisätään työmarkkinoiden ulkopuolella olevien aktiivisista osallisuutta, vahvistetaan heidän työkykyään ja edistetään työllistymistä.</a:t>
            </a:r>
          </a:p>
          <a:p>
            <a:r>
              <a:rPr lang="fi-FI" sz="2200" dirty="0">
                <a:solidFill>
                  <a:srgbClr val="000000"/>
                </a:solidFill>
              </a:rPr>
              <a:t>Edistetään ammattilaisten, kolmannen ja neljännen sektorin ja viranomaisten välistä kumppanuutta, yhteistyötä ja osaamista heikoimmassa asemassa olevien palveluiden, hyvinvoinnin ja yhteiskuntaan kiinnittymisen parantamiseksi. </a:t>
            </a:r>
          </a:p>
        </p:txBody>
      </p:sp>
    </p:spTree>
    <p:extLst>
      <p:ext uri="{BB962C8B-B14F-4D97-AF65-F5344CB8AC3E}">
        <p14:creationId xmlns:p14="http://schemas.microsoft.com/office/powerpoint/2010/main" val="36137222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FD5C3D0-AAD8-19A5-5574-9FEF867449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Haun painopisteet (3)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3AED8BE-7ED4-35BA-9EDE-FDF98635AC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Kehitetään helposti saavutettavia ja kohderyhmien arkiympäristöihin tuotavia palveluita.</a:t>
            </a:r>
          </a:p>
          <a:p>
            <a:r>
              <a:rPr lang="fi-FI" dirty="0"/>
              <a:t>Rakennetaan osallistavia työmarkkinoita, lisätään työkyvyn tuen ja tuetun työllistymisen menetelmien käyttöä ja vaikuttavuutta sekä kehitetään työtoiminnan sisältöjä. </a:t>
            </a:r>
          </a:p>
          <a:p>
            <a:r>
              <a:rPr lang="fi-FI" dirty="0"/>
              <a:t>Tuetaan sosiaalista osallisuutta edistävien toimintamallien suunnittelua ja kokeilukulttuuria kohderyhmälähtöisen pilotoinnin kautta.</a:t>
            </a:r>
          </a:p>
          <a:p>
            <a:r>
              <a:rPr lang="fi-FI" dirty="0"/>
              <a:t>Tuetaan ESR+ -ruoka-apuhankkeisiin liittyviä osallisuutta ja toimintakykyä edistäviä palveluita. </a:t>
            </a:r>
          </a:p>
        </p:txBody>
      </p:sp>
    </p:spTree>
    <p:extLst>
      <p:ext uri="{BB962C8B-B14F-4D97-AF65-F5344CB8AC3E}">
        <p14:creationId xmlns:p14="http://schemas.microsoft.com/office/powerpoint/2010/main" val="6400202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20F2B382-2ED5-4452-99CD-43A8658AD4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119" y="313753"/>
            <a:ext cx="11216844" cy="1057845"/>
          </a:xfrm>
        </p:spPr>
        <p:txBody>
          <a:bodyPr anchor="ctr">
            <a:normAutofit/>
          </a:bodyPr>
          <a:lstStyle/>
          <a:p>
            <a:r>
              <a:rPr lang="fi-FI" sz="3600" b="1" i="0" dirty="0">
                <a:effectLst/>
              </a:rPr>
              <a:t>Haussa käytettävissä olevat kustannusmallit</a:t>
            </a:r>
            <a:endParaRPr lang="fi-FI" sz="3600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8A3A8964-2E16-437C-A319-91981FF2C0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2119" y="1449659"/>
            <a:ext cx="11216844" cy="4351700"/>
          </a:xfrm>
        </p:spPr>
        <p:txBody>
          <a:bodyPr>
            <a:normAutofit lnSpcReduction="10000"/>
          </a:bodyPr>
          <a:lstStyle/>
          <a:p>
            <a:r>
              <a:rPr lang="fi-FI" sz="2600" dirty="0" err="1"/>
              <a:t>Flat</a:t>
            </a:r>
            <a:r>
              <a:rPr lang="fi-FI" sz="2600" dirty="0"/>
              <a:t> </a:t>
            </a:r>
            <a:r>
              <a:rPr lang="fi-FI" sz="2600" dirty="0" err="1"/>
              <a:t>rate</a:t>
            </a:r>
            <a:r>
              <a:rPr lang="fi-FI" sz="2600" dirty="0"/>
              <a:t> 40 %</a:t>
            </a:r>
          </a:p>
          <a:p>
            <a:pPr lvl="1">
              <a:lnSpc>
                <a:spcPct val="110000"/>
              </a:lnSpc>
            </a:pPr>
            <a:r>
              <a:rPr lang="fi-FI" sz="2200" dirty="0"/>
              <a:t>Palkkakustannusmallina käytössä palkkojen yksikkökustannukset</a:t>
            </a:r>
            <a:br>
              <a:rPr lang="fi-FI" sz="2200" dirty="0"/>
            </a:br>
            <a:r>
              <a:rPr lang="fi-FI" sz="2000" dirty="0"/>
              <a:t>Lisätietoja: </a:t>
            </a:r>
            <a:r>
              <a:rPr lang="fi-FI" sz="2000" dirty="0">
                <a:hlinkClick r:id="rId2"/>
              </a:rPr>
              <a:t>Palkkakustannusten vakiosivukuluprosentin vahvistaminen ja mukauttamismenetelmän kuvaus</a:t>
            </a:r>
            <a:endParaRPr lang="fi-FI" sz="2000" dirty="0"/>
          </a:p>
          <a:p>
            <a:pPr marL="457200" lvl="1" indent="0">
              <a:buNone/>
            </a:pPr>
            <a:endParaRPr lang="fi-FI" sz="2200" dirty="0"/>
          </a:p>
          <a:p>
            <a:pPr>
              <a:lnSpc>
                <a:spcPct val="100000"/>
              </a:lnSpc>
            </a:pPr>
            <a:r>
              <a:rPr lang="fi-FI" sz="2400" dirty="0"/>
              <a:t>Sosiaalista osallisuutta edistävän toimintamallin suunnittelu ja kokeilu /pilotointi hanketyyppi, jonka vakioitu kertakorvaus on 50 000 euroa</a:t>
            </a:r>
          </a:p>
          <a:p>
            <a:pPr lvl="1">
              <a:lnSpc>
                <a:spcPct val="120000"/>
              </a:lnSpc>
            </a:pPr>
            <a:r>
              <a:rPr lang="fi-FI" sz="2000" dirty="0"/>
              <a:t>Toteutetaan kokeiluja, joissa hyödynnetään kulttuuria ja/tai liikuntaa kohderyhmän osallisuuden vahvistamisessa. Hankkeen tuotoksena on raportti, jossa kuvataan hankkeessa syntynyt toimintamalli. </a:t>
            </a:r>
          </a:p>
          <a:p>
            <a:pPr lvl="1">
              <a:lnSpc>
                <a:spcPct val="120000"/>
              </a:lnSpc>
            </a:pPr>
            <a:r>
              <a:rPr lang="fi-FI" sz="2000" dirty="0"/>
              <a:t>Kertakorvaus on tuotosperusteinen kustannusmalli, jossa tuki maksetaan tuensaajalle, mikäli tukipäätöksessä ennalta määritelty, tuen maksamisen edellytyksenä oleva tuotos on toteutunut ja todennettu.</a:t>
            </a:r>
          </a:p>
          <a:p>
            <a:pPr marL="457200" lvl="1" indent="0">
              <a:lnSpc>
                <a:spcPct val="120000"/>
              </a:lnSpc>
              <a:buNone/>
            </a:pPr>
            <a:endParaRPr lang="fi-FI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770C8540-2574-4A8A-94E7-9486BED39E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7116" y="5801360"/>
            <a:ext cx="3291847" cy="1056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22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E255393-DB56-44B1-970B-951B253A4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Hankkeille varattu rahoitus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3EEBB76-9D3D-46D2-8064-17CD76A154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717288"/>
            <a:ext cx="10892883" cy="3947532"/>
          </a:xfrm>
        </p:spPr>
        <p:txBody>
          <a:bodyPr/>
          <a:lstStyle/>
          <a:p>
            <a:r>
              <a:rPr lang="fi-FI" dirty="0"/>
              <a:t>Hankkeille on varattu rahoitusta Pohjois-Savossa ja Pohjois-Karjalassa </a:t>
            </a:r>
            <a:r>
              <a:rPr lang="fi-FI" dirty="0">
                <a:solidFill>
                  <a:srgbClr val="000000"/>
                </a:solidFill>
              </a:rPr>
              <a:t>600 000 euroa </a:t>
            </a:r>
            <a:r>
              <a:rPr lang="fi-FI" dirty="0"/>
              <a:t>/ maakunta</a:t>
            </a:r>
          </a:p>
          <a:p>
            <a:r>
              <a:rPr lang="fi-FI" dirty="0"/>
              <a:t>Etelä-Savossa hankkeille on varattu rahoitusta 550 000€</a:t>
            </a:r>
          </a:p>
          <a:p>
            <a:pPr marL="0" indent="0">
              <a:buNone/>
            </a:pPr>
            <a:endParaRPr lang="fi-FI" sz="2200" dirty="0"/>
          </a:p>
          <a:p>
            <a:r>
              <a:rPr lang="fi-FI" sz="2200" dirty="0"/>
              <a:t>Lisäksi Etelä-Savossa on varattu 350 000€ yhden kansalaistoimijalähtöisen kehittämisen koordinaatio- ja viestintähankkeen rahoittamiseen</a:t>
            </a:r>
          </a:p>
          <a:p>
            <a:pPr lvl="1"/>
            <a:r>
              <a:rPr lang="fi-FI" dirty="0"/>
              <a:t>Hankkeen tehtävänä on mm. kehittää kansalaistoimijuuden toimintamahdollisuuksia, tukea järjestöjä rahoituksen hakemisessa ja hankkeiden toteutuksessa, lisätä kansalaisjärjestöjen hanke- ja osallisuusosaamista, vahvistaa hankkeiden keskinäistä yhteistyötä sekä edistää tuloksellisuusviestintää ja vaikuttavuusarviointia.  </a:t>
            </a:r>
          </a:p>
          <a:p>
            <a:pPr lvl="1"/>
            <a:endParaRPr lang="fi-FI" sz="1800" dirty="0"/>
          </a:p>
          <a:p>
            <a:pPr marL="0" indent="0">
              <a:buNone/>
            </a:pPr>
            <a:endParaRPr lang="fi-FI" dirty="0"/>
          </a:p>
          <a:p>
            <a:endParaRPr lang="fi-FI" sz="2800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000495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DF29A4B-4571-3603-4653-A6EB09D19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62953"/>
          </a:xfrm>
        </p:spPr>
        <p:txBody>
          <a:bodyPr/>
          <a:lstStyle/>
          <a:p>
            <a:r>
              <a:rPr lang="fi-FI" sz="3600" dirty="0"/>
              <a:t>Kansalaistoimijalähtöisten hankkeiden hakuehtoja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AF58349-5B28-4DF8-3893-B28ED6034C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92808"/>
            <a:ext cx="10515600" cy="3905826"/>
          </a:xfrm>
        </p:spPr>
        <p:txBody>
          <a:bodyPr/>
          <a:lstStyle/>
          <a:p>
            <a:r>
              <a:rPr lang="fi-FI" dirty="0"/>
              <a:t>Hanketta suositellaan haettavan yhden hakijan hankkeena </a:t>
            </a:r>
            <a:br>
              <a:rPr lang="fi-FI" dirty="0"/>
            </a:br>
            <a:r>
              <a:rPr lang="fi-FI" sz="2000" dirty="0"/>
              <a:t>(toiminnan vaatiessa usean toimijan yhteiset ryhmähankkeet ovat mahdollisia)</a:t>
            </a:r>
          </a:p>
          <a:p>
            <a:r>
              <a:rPr lang="fi-FI" dirty="0"/>
              <a:t>Hakijan tulee olla julkisoikeudellinen yhteisö tai yksityisoikeudellinen oikeushenkilö (yksityinen elinkeinonharjoittaja ei voi toimia hankehakijana)</a:t>
            </a:r>
            <a:br>
              <a:rPr lang="fi-FI" dirty="0"/>
            </a:br>
            <a:endParaRPr lang="fi-FI" dirty="0"/>
          </a:p>
          <a:p>
            <a:r>
              <a:rPr lang="fi-FI" dirty="0"/>
              <a:t>Tukiprosentti pääsääntöisesti </a:t>
            </a:r>
            <a:r>
              <a:rPr lang="fi-FI" dirty="0" err="1"/>
              <a:t>max</a:t>
            </a:r>
            <a:r>
              <a:rPr lang="fi-FI" dirty="0"/>
              <a:t>. 80% kokonaiskustannuksista</a:t>
            </a:r>
          </a:p>
          <a:p>
            <a:r>
              <a:rPr lang="fi-FI" dirty="0"/>
              <a:t>Hakijan osallistuttava itse hankkeen rahoitukseen (omarahoitus)</a:t>
            </a:r>
          </a:p>
          <a:p>
            <a:r>
              <a:rPr lang="fi-FI" dirty="0"/>
              <a:t>Hankkeessa voi olla lisäksi kunta-, muuta julkista tai yksityistä rahoitusta, hakemuksen liitteeksi sopimukset tai aiesopimukset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981803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TEM 1 cyan 2 vihreä">
      <a:dk1>
        <a:srgbClr val="000000"/>
      </a:dk1>
      <a:lt1>
        <a:srgbClr val="FFFFFF"/>
      </a:lt1>
      <a:dk2>
        <a:srgbClr val="595959"/>
      </a:dk2>
      <a:lt2>
        <a:srgbClr val="E7E6E6"/>
      </a:lt2>
      <a:accent1>
        <a:srgbClr val="31E1E9"/>
      </a:accent1>
      <a:accent2>
        <a:srgbClr val="D1E371"/>
      </a:accent2>
      <a:accent3>
        <a:srgbClr val="767171"/>
      </a:accent3>
      <a:accent4>
        <a:srgbClr val="BFBFBF"/>
      </a:accent4>
      <a:accent5>
        <a:srgbClr val="98F0F4"/>
      </a:accent5>
      <a:accent6>
        <a:srgbClr val="E8F1B8"/>
      </a:accent6>
      <a:hlink>
        <a:srgbClr val="0563C1"/>
      </a:hlink>
      <a:folHlink>
        <a:srgbClr val="954F72"/>
      </a:folHlink>
    </a:clrScheme>
    <a:fontScheme name="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FI_EU-rahastot_TEM_v2" id="{05E16302-CD32-3C42-9A4F-4AAC2D1E4E18}" vid="{99484D1B-D783-9743-BC76-8E3B53A37ADA}"/>
    </a:ext>
  </a:extLst>
</a:theme>
</file>

<file path=ppt/theme/theme2.xml><?xml version="1.0" encoding="utf-8"?>
<a:theme xmlns:a="http://schemas.openxmlformats.org/drawingml/2006/main" name="1_Office-teema">
  <a:themeElements>
    <a:clrScheme name="TEM 1 cyan 2 vihreä">
      <a:dk1>
        <a:srgbClr val="000000"/>
      </a:dk1>
      <a:lt1>
        <a:srgbClr val="FFFFFF"/>
      </a:lt1>
      <a:dk2>
        <a:srgbClr val="595959"/>
      </a:dk2>
      <a:lt2>
        <a:srgbClr val="E7E6E6"/>
      </a:lt2>
      <a:accent1>
        <a:srgbClr val="31E1E9"/>
      </a:accent1>
      <a:accent2>
        <a:srgbClr val="D1E371"/>
      </a:accent2>
      <a:accent3>
        <a:srgbClr val="767171"/>
      </a:accent3>
      <a:accent4>
        <a:srgbClr val="BFBFBF"/>
      </a:accent4>
      <a:accent5>
        <a:srgbClr val="98F0F4"/>
      </a:accent5>
      <a:accent6>
        <a:srgbClr val="E8F1B8"/>
      </a:accent6>
      <a:hlink>
        <a:srgbClr val="0563C1"/>
      </a:hlink>
      <a:folHlink>
        <a:srgbClr val="954F72"/>
      </a:folHlink>
    </a:clrScheme>
    <a:fontScheme name="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FI_EU-rahastot_TEM_v2" id="{05E16302-CD32-3C42-9A4F-4AAC2D1E4E18}" vid="{99484D1B-D783-9743-BC76-8E3B53A37ADA}"/>
    </a:ext>
  </a:extLst>
</a:theme>
</file>

<file path=ppt/theme/theme3.xml><?xml version="1.0" encoding="utf-8"?>
<a:theme xmlns:a="http://schemas.openxmlformats.org/drawingml/2006/main" name="ely_new2021">
  <a:themeElements>
    <a:clrScheme name="ELY 2020">
      <a:dk1>
        <a:sysClr val="windowText" lastClr="000000"/>
      </a:dk1>
      <a:lt1>
        <a:sysClr val="window" lastClr="FFFFFF"/>
      </a:lt1>
      <a:dk2>
        <a:srgbClr val="003883"/>
      </a:dk2>
      <a:lt2>
        <a:srgbClr val="D8D8D8"/>
      </a:lt2>
      <a:accent1>
        <a:srgbClr val="003883"/>
      </a:accent1>
      <a:accent2>
        <a:srgbClr val="D9640C"/>
      </a:accent2>
      <a:accent3>
        <a:srgbClr val="5A8117"/>
      </a:accent3>
      <a:accent4>
        <a:srgbClr val="4460A5"/>
      </a:accent4>
      <a:accent5>
        <a:srgbClr val="623412"/>
      </a:accent5>
      <a:accent6>
        <a:srgbClr val="9E652E"/>
      </a:accent6>
      <a:hlink>
        <a:srgbClr val="0563C1"/>
      </a:hlink>
      <a:folHlink>
        <a:srgbClr val="954F72"/>
      </a:folHlink>
    </a:clrScheme>
    <a:fontScheme name="ELY_fontit_202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ely_uusi_2021.potx" id="{543388CA-4464-4614-A257-6C25AE36A37D}" vid="{A3828C89-02CC-4779-BD92-33970237EB41}"/>
    </a:ext>
  </a:extLst>
</a:theme>
</file>

<file path=ppt/theme/theme4.xml><?xml version="1.0" encoding="utf-8"?>
<a:theme xmlns:a="http://schemas.openxmlformats.org/drawingml/2006/main" name="3_Office-teema">
  <a:themeElements>
    <a:clrScheme name="TEM 1 cyan 2 sininen">
      <a:dk1>
        <a:srgbClr val="000000"/>
      </a:dk1>
      <a:lt1>
        <a:srgbClr val="FFFFFF"/>
      </a:lt1>
      <a:dk2>
        <a:srgbClr val="195C98"/>
      </a:dk2>
      <a:lt2>
        <a:srgbClr val="E7E6E6"/>
      </a:lt2>
      <a:accent1>
        <a:srgbClr val="31E1E9"/>
      </a:accent1>
      <a:accent2>
        <a:srgbClr val="195C98"/>
      </a:accent2>
      <a:accent3>
        <a:srgbClr val="767171"/>
      </a:accent3>
      <a:accent4>
        <a:srgbClr val="BFBFBF"/>
      </a:accent4>
      <a:accent5>
        <a:srgbClr val="98F0F4"/>
      </a:accent5>
      <a:accent6>
        <a:srgbClr val="8CADCC"/>
      </a:accent6>
      <a:hlink>
        <a:srgbClr val="0563C1"/>
      </a:hlink>
      <a:folHlink>
        <a:srgbClr val="954F72"/>
      </a:folHlink>
    </a:clrScheme>
    <a:fontScheme name="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FI_EU-rahastot_TEM_v3" id="{BC01B169-7970-FE42-80E6-3ABAE03B7732}" vid="{612C58FA-BD9D-7448-890B-B679BBAB57E1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44055F0B18DAF943AD369F0DCC79C1EE" ma:contentTypeVersion="18" ma:contentTypeDescription="Luo uusi asiakirja." ma:contentTypeScope="" ma:versionID="35e3a61d9408e061bc80760575f8bbe1">
  <xsd:schema xmlns:xsd="http://www.w3.org/2001/XMLSchema" xmlns:xs="http://www.w3.org/2001/XMLSchema" xmlns:p="http://schemas.microsoft.com/office/2006/metadata/properties" xmlns:ns2="4efb1dc6-d5f2-4f67-b270-210d6bba50ab" xmlns:ns3="983a6ed7-3b14-4ed5-9bd0-999a5c6a4b10" xmlns:ns4="a90a8554-5475-4609-9feb-2f024996965b" targetNamespace="http://schemas.microsoft.com/office/2006/metadata/properties" ma:root="true" ma:fieldsID="d5bdbd8d3591487df128ac31d5c2036d" ns2:_="" ns3:_="" ns4:_="">
    <xsd:import namespace="4efb1dc6-d5f2-4f67-b270-210d6bba50ab"/>
    <xsd:import namespace="983a6ed7-3b14-4ed5-9bd0-999a5c6a4b10"/>
    <xsd:import namespace="a90a8554-5475-4609-9feb-2f024996965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fb1dc6-d5f2-4f67-b270-210d6bba50a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Kuvien tunnisteet" ma:readOnly="false" ma:fieldId="{5cf76f15-5ced-4ddc-b409-7134ff3c332f}" ma:taxonomyMulti="true" ma:sspId="d2c86073-d20c-4242-97f1-555d6560550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3a6ed7-3b14-4ed5-9bd0-999a5c6a4b10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0a8554-5475-4609-9feb-2f024996965b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25338855-2dba-4ce2-9306-f969fecebfc7}" ma:internalName="TaxCatchAll" ma:showField="CatchAllData" ma:web="983a6ed7-3b14-4ed5-9bd0-999a5c6a4b1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efb1dc6-d5f2-4f67-b270-210d6bba50ab">
      <Terms xmlns="http://schemas.microsoft.com/office/infopath/2007/PartnerControls"/>
    </lcf76f155ced4ddcb4097134ff3c332f>
    <TaxCatchAll xmlns="a90a8554-5475-4609-9feb-2f024996965b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3353BA9-8E2E-418A-B31A-D017331281A7}"/>
</file>

<file path=customXml/itemProps2.xml><?xml version="1.0" encoding="utf-8"?>
<ds:datastoreItem xmlns:ds="http://schemas.openxmlformats.org/officeDocument/2006/customXml" ds:itemID="{D34CA1F4-1A18-4E3C-BA40-B525983D3B0A}">
  <ds:schemaRefs>
    <ds:schemaRef ds:uri="http://purl.org/dc/dcmitype/"/>
    <ds:schemaRef ds:uri="http://purl.org/dc/elements/1.1/"/>
    <ds:schemaRef ds:uri="4efb1dc6-d5f2-4f67-b270-210d6bba50ab"/>
    <ds:schemaRef ds:uri="983a6ed7-3b14-4ed5-9bd0-999a5c6a4b10"/>
    <ds:schemaRef ds:uri="http://purl.org/dc/terms/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9FAE2D2E-9923-4C77-8B02-EDC4C3F96535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d95951a6-dfd3-4a74-9abb-f2b2cb89d671}" enabled="0" method="" siteId="{d95951a6-dfd3-4a74-9abb-f2b2cb89d671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FI_EU-rahastot_TEM_v2</Template>
  <TotalTime>1781</TotalTime>
  <Words>745</Words>
  <Application>Microsoft Office PowerPoint</Application>
  <PresentationFormat>Laajakuva</PresentationFormat>
  <Paragraphs>74</Paragraphs>
  <Slides>12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4</vt:i4>
      </vt:variant>
      <vt:variant>
        <vt:lpstr>Dian otsikot</vt:lpstr>
      </vt:variant>
      <vt:variant>
        <vt:i4>12</vt:i4>
      </vt:variant>
    </vt:vector>
  </HeadingPairs>
  <TitlesOfParts>
    <vt:vector size="22" baseType="lpstr">
      <vt:lpstr>Arial</vt:lpstr>
      <vt:lpstr>Calibri</vt:lpstr>
      <vt:lpstr>Courier New</vt:lpstr>
      <vt:lpstr>System Font Regular</vt:lpstr>
      <vt:lpstr>Tahoma</vt:lpstr>
      <vt:lpstr>Wingdings</vt:lpstr>
      <vt:lpstr>Office-teema</vt:lpstr>
      <vt:lpstr>1_Office-teema</vt:lpstr>
      <vt:lpstr>ely_new2021</vt:lpstr>
      <vt:lpstr>3_Office-teema</vt:lpstr>
      <vt:lpstr>Kansalaistoimijalähtöisen kehittämisen painopisteet, rahoitus ja hakeminen</vt:lpstr>
      <vt:lpstr>Kansalaistoimijalähtöisen kehittämisen hankehaut Itä-Suomessa</vt:lpstr>
      <vt:lpstr>Kansalaistoimijalähtöisen kehittämisen hankkeet</vt:lpstr>
      <vt:lpstr>Haun painopisteet (1)</vt:lpstr>
      <vt:lpstr>Haun painopisteet (2)</vt:lpstr>
      <vt:lpstr>Haun painopisteet (3)</vt:lpstr>
      <vt:lpstr>Haussa käytettävissä olevat kustannusmallit</vt:lpstr>
      <vt:lpstr>Hankkeille varattu rahoitus </vt:lpstr>
      <vt:lpstr>Kansalaistoimijalähtöisten hankkeiden hakuehtoja</vt:lpstr>
      <vt:lpstr>Suomi.fi –valtuudet ja Eura-ohjeet</vt:lpstr>
      <vt:lpstr>Koordinaatiohankkeet valmistelun tukena</vt:lpstr>
      <vt:lpstr>PowerPoint-esitys</vt:lpstr>
    </vt:vector>
  </TitlesOfParts>
  <Company>EU-rahastot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Yritystuet 2021+</dc:title>
  <dc:creator>Sonninen Saara (ELY)</dc:creator>
  <cp:lastModifiedBy>Pirskanen Pia (ELY)</cp:lastModifiedBy>
  <cp:revision>234</cp:revision>
  <dcterms:created xsi:type="dcterms:W3CDTF">2021-11-22T10:03:50Z</dcterms:created>
  <dcterms:modified xsi:type="dcterms:W3CDTF">2024-08-13T07:32:41Z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0x01010044055F0B18DAF943AD369F0DCC79C1EE</vt:lpwstr>
  </property>
</Properties>
</file>