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3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  <p:sldMasterId id="2147483696" r:id="rId6"/>
    <p:sldMasterId id="2147483730" r:id="rId7"/>
  </p:sldMasterIdLst>
  <p:notesMasterIdLst>
    <p:notesMasterId r:id="rId20"/>
  </p:notesMasterIdLst>
  <p:sldIdLst>
    <p:sldId id="256" r:id="rId8"/>
    <p:sldId id="275" r:id="rId9"/>
    <p:sldId id="260" r:id="rId10"/>
    <p:sldId id="270" r:id="rId11"/>
    <p:sldId id="271" r:id="rId12"/>
    <p:sldId id="272" r:id="rId13"/>
    <p:sldId id="276" r:id="rId14"/>
    <p:sldId id="277" r:id="rId15"/>
    <p:sldId id="278" r:id="rId16"/>
    <p:sldId id="279" r:id="rId17"/>
    <p:sldId id="280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4FF4B34-F984-6779-4E2D-2015352396EE}" name="Rautava Suvi (ELY)" initials="R(" userId="S::suvi.rautava@ely-keskus.fi::9fca50e8-2150-4265-a3d8-5ec442457643" providerId="AD"/>
  <p188:author id="{63B16E50-D03C-60D1-4FE4-0DD98744B756}" name="Sonninen Saara (ELY)" initials="SS(" userId="S::saara.sonninen@ely-keskus.fi::a51a4ed0-8670-4401-ae32-0f12e88dd478" providerId="AD"/>
  <p188:author id="{02925FB7-BC7E-C7E7-9DDA-659103B0C6CB}" name="Jaakonaho Miira (ELY)" initials="J(" userId="S::miira.jaakonaho@ely-keskus.fi::7676c74c-22d8-4f73-a58c-c1cab06597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E066"/>
    <a:srgbClr val="83D373"/>
    <a:srgbClr val="D1E371"/>
    <a:srgbClr val="FF7C80"/>
    <a:srgbClr val="FFFFFF"/>
    <a:srgbClr val="254CA3"/>
    <a:srgbClr val="000000"/>
    <a:srgbClr val="74AE26"/>
    <a:srgbClr val="185B95"/>
    <a:srgbClr val="0038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ematyyli 1 - Korostu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eematyyli 1 - Korostu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86385" autoAdjust="0"/>
  </p:normalViewPr>
  <p:slideViewPr>
    <p:cSldViewPr snapToGrid="0">
      <p:cViewPr varScale="1">
        <p:scale>
          <a:sx n="57" d="100"/>
          <a:sy n="57" d="100"/>
        </p:scale>
        <p:origin x="1132" y="52"/>
      </p:cViewPr>
      <p:guideLst/>
    </p:cSldViewPr>
  </p:slideViewPr>
  <p:outlineViewPr>
    <p:cViewPr>
      <p:scale>
        <a:sx n="33" d="100"/>
        <a:sy n="33" d="100"/>
      </p:scale>
      <p:origin x="0" y="-405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B766C-D144-4860-8378-C8AED84E14A7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FF52D-3802-4A03-8323-AE312A03D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96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4FF52D-3802-4A03-8323-AE312A03D6D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579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Tekstin paikkamerkki 2">
            <a:extLst>
              <a:ext uri="{FF2B5EF4-FFF2-40B4-BE49-F238E27FC236}">
                <a16:creationId xmlns:a16="http://schemas.microsoft.com/office/drawing/2014/main" id="{F5D100CF-BE2E-9D42-9DFA-07F68F907EA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17107" y="4402697"/>
            <a:ext cx="5157787" cy="823912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E5FF0748-A3B1-8241-ADBD-A3017D48D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8207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98576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1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73110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916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4A4925B0-A7C3-443B-83E9-526A2BE64B7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420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117073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744" y="758762"/>
            <a:ext cx="9431782" cy="285273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BEED2-7281-4966-AB72-5E594107A5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9536" y="419184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F2496A5-3E1B-4BA1-B42F-6D9B3BBB98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389536" y="456025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4827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372" y="365125"/>
            <a:ext cx="10663428" cy="626999"/>
          </a:xfrm>
        </p:spPr>
        <p:txBody>
          <a:bodyPr/>
          <a:lstStyle>
            <a:lvl1pPr>
              <a:defRPr b="0"/>
            </a:lvl1pPr>
          </a:lstStyle>
          <a:p>
            <a:r>
              <a:rPr lang="fi-FI" noProof="0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05817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175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" userDrawn="1">
  <p:cSld name="Sisältö kaarevall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err="1"/>
              <a:t>Tekstisivu</a:t>
            </a:r>
            <a:r>
              <a:rPr lang="en-GB"/>
              <a:t> </a:t>
            </a:r>
            <a:r>
              <a:rPr lang="en-GB" err="1"/>
              <a:t>isolla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kaarevalla</a:t>
            </a:r>
            <a:r>
              <a:rPr lang="en-GB"/>
              <a:t> </a:t>
            </a:r>
            <a:r>
              <a:rPr lang="en-GB" err="1"/>
              <a:t>kuvalla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03725" y="180000"/>
            <a:ext cx="440947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6488358 h 6488358"/>
              <a:gd name="connsiteX5" fmla="*/ 0 w 4408944"/>
              <a:gd name="connsiteY5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991817 w 4408944"/>
              <a:gd name="connsiteY4" fmla="*/ 3753413 h 6488358"/>
              <a:gd name="connsiteX5" fmla="*/ 0 w 4408944"/>
              <a:gd name="connsiteY5" fmla="*/ 0 h 6488358"/>
              <a:gd name="connsiteX0" fmla="*/ 144667 w 4553611"/>
              <a:gd name="connsiteY0" fmla="*/ 0 h 6488358"/>
              <a:gd name="connsiteX1" fmla="*/ 4553611 w 4553611"/>
              <a:gd name="connsiteY1" fmla="*/ 0 h 6488358"/>
              <a:gd name="connsiteX2" fmla="*/ 4553611 w 4553611"/>
              <a:gd name="connsiteY2" fmla="*/ 6488358 h 6488358"/>
              <a:gd name="connsiteX3" fmla="*/ 1854034 w 4553611"/>
              <a:gd name="connsiteY3" fmla="*/ 6487088 h 6488358"/>
              <a:gd name="connsiteX4" fmla="*/ 1136484 w 4553611"/>
              <a:gd name="connsiteY4" fmla="*/ 3753413 h 6488358"/>
              <a:gd name="connsiteX5" fmla="*/ 144667 w 4553611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530 w 4409474"/>
              <a:gd name="connsiteY0" fmla="*/ 0 h 6488358"/>
              <a:gd name="connsiteX1" fmla="*/ 4409474 w 4409474"/>
              <a:gd name="connsiteY1" fmla="*/ 0 h 6488358"/>
              <a:gd name="connsiteX2" fmla="*/ 4409474 w 4409474"/>
              <a:gd name="connsiteY2" fmla="*/ 6488358 h 6488358"/>
              <a:gd name="connsiteX3" fmla="*/ 1709897 w 4409474"/>
              <a:gd name="connsiteY3" fmla="*/ 6487088 h 6488358"/>
              <a:gd name="connsiteX4" fmla="*/ 427197 w 4409474"/>
              <a:gd name="connsiteY4" fmla="*/ 4051863 h 6488358"/>
              <a:gd name="connsiteX5" fmla="*/ 530 w 4409474"/>
              <a:gd name="connsiteY5" fmla="*/ 0 h 648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9474" h="6488358">
                <a:moveTo>
                  <a:pt x="530" y="0"/>
                </a:moveTo>
                <a:lnTo>
                  <a:pt x="4409474" y="0"/>
                </a:lnTo>
                <a:lnTo>
                  <a:pt x="4409474" y="6488358"/>
                </a:lnTo>
                <a:lnTo>
                  <a:pt x="1709897" y="6487088"/>
                </a:lnTo>
                <a:cubicBezTo>
                  <a:pt x="1168951" y="5999514"/>
                  <a:pt x="712091" y="5133044"/>
                  <a:pt x="427197" y="4051863"/>
                </a:cubicBezTo>
                <a:cubicBezTo>
                  <a:pt x="142303" y="2970682"/>
                  <a:pt x="-10191" y="1358994"/>
                  <a:pt x="5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8CBE0249-DC84-4C39-89AB-E97D6F0F8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71815122-4A8E-4281-87AC-8D44BE6CC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788FD0A6-21DD-4310-9D7C-EC77DE9DF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188008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50E636-F21B-4129-AFBA-58F2F6EC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4B1933-7355-4A87-A0BA-A576B2D060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C20C138-2D30-4DBE-952D-11F61945F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60E35C8-008E-4003-931D-921C0C7D4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EC5C-DDC8-49FF-965D-23AADE4A8015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EB27C4F-9F69-4BE1-B8A4-3A944539B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F38F101-B43C-4D30-9001-8F30CF7C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1875-8288-4526-9BEB-57D952A988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838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Tekstin paikkamerkki 2">
            <a:extLst>
              <a:ext uri="{FF2B5EF4-FFF2-40B4-BE49-F238E27FC236}">
                <a16:creationId xmlns:a16="http://schemas.microsoft.com/office/drawing/2014/main" id="{F5D100CF-BE2E-9D42-9DFA-07F68F907EA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17107" y="4402697"/>
            <a:ext cx="5157787" cy="823912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E5FF0748-A3B1-8241-ADBD-A3017D48D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8207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523561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icture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7">
            <a:extLst>
              <a:ext uri="{FF2B5EF4-FFF2-40B4-BE49-F238E27FC236}">
                <a16:creationId xmlns:a16="http://schemas.microsoft.com/office/drawing/2014/main" id="{8C8AA788-1511-D443-BE5F-7908AB2BA881}"/>
              </a:ext>
            </a:extLst>
          </p:cNvPr>
          <p:cNvSpPr/>
          <p:nvPr userDrawn="1"/>
        </p:nvSpPr>
        <p:spPr>
          <a:xfrm>
            <a:off x="0" y="-1"/>
            <a:ext cx="12192000" cy="5936347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2018"/>
            <a:ext cx="9144000" cy="1655762"/>
          </a:xfrm>
        </p:spPr>
        <p:txBody>
          <a:bodyPr/>
          <a:lstStyle>
            <a:lvl1pPr marL="0" indent="0" algn="ct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798167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692594"/>
            <a:ext cx="4694400" cy="4784662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72FC982-DA0F-4EC6-9E18-B415AECBAB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2457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icture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7">
            <a:extLst>
              <a:ext uri="{FF2B5EF4-FFF2-40B4-BE49-F238E27FC236}">
                <a16:creationId xmlns:a16="http://schemas.microsoft.com/office/drawing/2014/main" id="{8C8AA788-1511-D443-BE5F-7908AB2BA881}"/>
              </a:ext>
            </a:extLst>
          </p:cNvPr>
          <p:cNvSpPr/>
          <p:nvPr userDrawn="1"/>
        </p:nvSpPr>
        <p:spPr>
          <a:xfrm>
            <a:off x="0" y="-1"/>
            <a:ext cx="12192000" cy="5936347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2018"/>
            <a:ext cx="9144000" cy="1655762"/>
          </a:xfrm>
        </p:spPr>
        <p:txBody>
          <a:bodyPr/>
          <a:lstStyle>
            <a:lvl1pPr marL="0" indent="0" algn="ct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4180072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480036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808"/>
            <a:ext cx="9360000" cy="3639312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348167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37615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7F3B56D-9577-4E8F-BADA-CE87085A9970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839789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A5A6492-7F8A-40F8-A303-F85F69C9F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0930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855952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2748308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5937" y="274319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AE8BC2DE-23EE-4F0E-A759-42E68FCA6E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45937" y="3054095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754627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1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633073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916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4A4925B0-A7C3-443B-83E9-526A2BE64B7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420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7478123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744" y="758762"/>
            <a:ext cx="9431782" cy="285273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BEED2-7281-4966-AB72-5E594107A5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9536" y="419184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F2496A5-3E1B-4BA1-B42F-6D9B3BBB98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389536" y="456025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2115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372" y="365125"/>
            <a:ext cx="10663428" cy="626999"/>
          </a:xfrm>
        </p:spPr>
        <p:txBody>
          <a:bodyPr/>
          <a:lstStyle>
            <a:lvl1pPr>
              <a:defRPr b="0"/>
            </a:lvl1pPr>
          </a:lstStyle>
          <a:p>
            <a:r>
              <a:rPr lang="fi-FI" noProof="0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35366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692594"/>
            <a:ext cx="4694400" cy="4784662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72FC982-DA0F-4EC6-9E18-B415AECBAB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7120177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41159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AF5ED276-0204-40E6-B3D6-A29A0811A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510394"/>
            <a:ext cx="11834341" cy="3159498"/>
          </a:xfrm>
          <a:custGeom>
            <a:avLst/>
            <a:gdLst>
              <a:gd name="T0" fmla="*/ 0 w 32870"/>
              <a:gd name="T1" fmla="*/ 3229 h 8296"/>
              <a:gd name="T2" fmla="*/ 0 w 32870"/>
              <a:gd name="T3" fmla="*/ 8296 h 8296"/>
              <a:gd name="T4" fmla="*/ 16387 w 32870"/>
              <a:gd name="T5" fmla="*/ 4042 h 8296"/>
              <a:gd name="T6" fmla="*/ 32870 w 32870"/>
              <a:gd name="T7" fmla="*/ 4037 h 8296"/>
              <a:gd name="T8" fmla="*/ 32870 w 32870"/>
              <a:gd name="T9" fmla="*/ 0 h 8296"/>
              <a:gd name="T10" fmla="*/ 15744 w 32870"/>
              <a:gd name="T11" fmla="*/ 14 h 8296"/>
              <a:gd name="T12" fmla="*/ 0 w 32870"/>
              <a:gd name="T13" fmla="*/ 3229 h 8296"/>
              <a:gd name="connsiteX0" fmla="*/ 0 w 10000"/>
              <a:gd name="connsiteY0" fmla="*/ 4445 h 10553"/>
              <a:gd name="connsiteX1" fmla="*/ 0 w 10000"/>
              <a:gd name="connsiteY1" fmla="*/ 10553 h 10553"/>
              <a:gd name="connsiteX2" fmla="*/ 4985 w 10000"/>
              <a:gd name="connsiteY2" fmla="*/ 5425 h 10553"/>
              <a:gd name="connsiteX3" fmla="*/ 10000 w 10000"/>
              <a:gd name="connsiteY3" fmla="*/ 5419 h 10553"/>
              <a:gd name="connsiteX4" fmla="*/ 10000 w 10000"/>
              <a:gd name="connsiteY4" fmla="*/ 553 h 10553"/>
              <a:gd name="connsiteX5" fmla="*/ 4601 w 10000"/>
              <a:gd name="connsiteY5" fmla="*/ 0 h 10553"/>
              <a:gd name="connsiteX6" fmla="*/ 0 w 10000"/>
              <a:gd name="connsiteY6" fmla="*/ 4445 h 10553"/>
              <a:gd name="connsiteX0" fmla="*/ 0 w 10000"/>
              <a:gd name="connsiteY0" fmla="*/ 4468 h 10576"/>
              <a:gd name="connsiteX1" fmla="*/ 0 w 10000"/>
              <a:gd name="connsiteY1" fmla="*/ 10576 h 10576"/>
              <a:gd name="connsiteX2" fmla="*/ 4985 w 10000"/>
              <a:gd name="connsiteY2" fmla="*/ 5448 h 10576"/>
              <a:gd name="connsiteX3" fmla="*/ 10000 w 10000"/>
              <a:gd name="connsiteY3" fmla="*/ 5442 h 10576"/>
              <a:gd name="connsiteX4" fmla="*/ 10000 w 10000"/>
              <a:gd name="connsiteY4" fmla="*/ 576 h 10576"/>
              <a:gd name="connsiteX5" fmla="*/ 4601 w 10000"/>
              <a:gd name="connsiteY5" fmla="*/ 23 h 10576"/>
              <a:gd name="connsiteX6" fmla="*/ 0 w 10000"/>
              <a:gd name="connsiteY6" fmla="*/ 4468 h 10576"/>
              <a:gd name="connsiteX0" fmla="*/ 0 w 10000"/>
              <a:gd name="connsiteY0" fmla="*/ 4468 h 10576"/>
              <a:gd name="connsiteX1" fmla="*/ 0 w 10000"/>
              <a:gd name="connsiteY1" fmla="*/ 10576 h 10576"/>
              <a:gd name="connsiteX2" fmla="*/ 4985 w 10000"/>
              <a:gd name="connsiteY2" fmla="*/ 5448 h 10576"/>
              <a:gd name="connsiteX3" fmla="*/ 10000 w 10000"/>
              <a:gd name="connsiteY3" fmla="*/ 5442 h 10576"/>
              <a:gd name="connsiteX4" fmla="*/ 10000 w 10000"/>
              <a:gd name="connsiteY4" fmla="*/ 576 h 10576"/>
              <a:gd name="connsiteX5" fmla="*/ 4601 w 10000"/>
              <a:gd name="connsiteY5" fmla="*/ 23 h 10576"/>
              <a:gd name="connsiteX6" fmla="*/ 0 w 10000"/>
              <a:gd name="connsiteY6" fmla="*/ 4468 h 1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576">
                <a:moveTo>
                  <a:pt x="0" y="4468"/>
                </a:moveTo>
                <a:lnTo>
                  <a:pt x="0" y="10576"/>
                </a:lnTo>
                <a:cubicBezTo>
                  <a:pt x="1195" y="6090"/>
                  <a:pt x="3644" y="5440"/>
                  <a:pt x="4985" y="5448"/>
                </a:cubicBezTo>
                <a:lnTo>
                  <a:pt x="10000" y="5442"/>
                </a:lnTo>
                <a:lnTo>
                  <a:pt x="10000" y="576"/>
                </a:lnTo>
                <a:cubicBezTo>
                  <a:pt x="7689" y="-155"/>
                  <a:pt x="4944" y="14"/>
                  <a:pt x="4601" y="23"/>
                </a:cubicBezTo>
                <a:cubicBezTo>
                  <a:pt x="2299" y="83"/>
                  <a:pt x="342" y="2596"/>
                  <a:pt x="0" y="4468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18A66D6D-8F98-4660-A768-97FB85B49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74025"/>
          </a:xfrm>
          <a:custGeom>
            <a:avLst/>
            <a:gdLst>
              <a:gd name="T0" fmla="*/ 0 w 32870"/>
              <a:gd name="T1" fmla="*/ 4209 h 12980"/>
              <a:gd name="T2" fmla="*/ 0 w 32870"/>
              <a:gd name="T3" fmla="*/ 12980 h 12980"/>
              <a:gd name="T4" fmla="*/ 15744 w 32870"/>
              <a:gd name="T5" fmla="*/ 9766 h 12980"/>
              <a:gd name="T6" fmla="*/ 32870 w 32870"/>
              <a:gd name="T7" fmla="*/ 9751 h 12980"/>
              <a:gd name="T8" fmla="*/ 32870 w 32870"/>
              <a:gd name="T9" fmla="*/ 0 h 12980"/>
              <a:gd name="T10" fmla="*/ 11591 w 32870"/>
              <a:gd name="T11" fmla="*/ 0 h 12980"/>
              <a:gd name="T12" fmla="*/ 0 w 32870"/>
              <a:gd name="T13" fmla="*/ 4209 h 12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12980">
                <a:moveTo>
                  <a:pt x="0" y="4209"/>
                </a:moveTo>
                <a:lnTo>
                  <a:pt x="0" y="12980"/>
                </a:lnTo>
                <a:cubicBezTo>
                  <a:pt x="3166" y="11041"/>
                  <a:pt x="8177" y="9815"/>
                  <a:pt x="15744" y="9766"/>
                </a:cubicBezTo>
                <a:cubicBezTo>
                  <a:pt x="16871" y="9758"/>
                  <a:pt x="24550" y="9754"/>
                  <a:pt x="32870" y="9751"/>
                </a:cubicBez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378395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458" y="5732590"/>
            <a:ext cx="7060949" cy="642035"/>
          </a:xfrm>
        </p:spPr>
        <p:txBody>
          <a:bodyPr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88DF8E-5E02-40AB-90C4-DE45B779F0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14879" y="5732590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tx2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24.9.2021</a:t>
            </a:r>
            <a:endParaRPr lang="fi-FI" sz="1600">
              <a:solidFill>
                <a:schemeClr val="tx2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E79E75F-9A0D-4860-913E-C4C401DAD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28116" y="5455057"/>
            <a:ext cx="4114800" cy="204601"/>
          </a:xfrm>
        </p:spPr>
        <p:txBody>
          <a:bodyPr/>
          <a:lstStyle>
            <a:lvl1pPr algn="r">
              <a:defRPr lang="fi-FI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/>
              <a:t>Kalevi Pölönen</a:t>
            </a:r>
            <a:endParaRPr lang="fi-FI" sz="1600" kern="120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63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2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id="{05F8CEAE-2B96-485D-B411-8B7C510B0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939871"/>
            <a:ext cx="11834341" cy="2720456"/>
          </a:xfrm>
          <a:custGeom>
            <a:avLst/>
            <a:gdLst>
              <a:gd name="T0" fmla="*/ 0 w 32870"/>
              <a:gd name="T1" fmla="*/ 2226 h 7380"/>
              <a:gd name="T2" fmla="*/ 0 w 32870"/>
              <a:gd name="T3" fmla="*/ 7380 h 7380"/>
              <a:gd name="T4" fmla="*/ 14422 w 32870"/>
              <a:gd name="T5" fmla="*/ 4565 h 7380"/>
              <a:gd name="T6" fmla="*/ 32870 w 32870"/>
              <a:gd name="T7" fmla="*/ 4560 h 7380"/>
              <a:gd name="T8" fmla="*/ 32870 w 32870"/>
              <a:gd name="T9" fmla="*/ 0 h 7380"/>
              <a:gd name="T10" fmla="*/ 13779 w 32870"/>
              <a:gd name="T11" fmla="*/ 16 h 7380"/>
              <a:gd name="T12" fmla="*/ 0 w 32870"/>
              <a:gd name="T13" fmla="*/ 2226 h 7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380">
                <a:moveTo>
                  <a:pt x="0" y="2226"/>
                </a:moveTo>
                <a:lnTo>
                  <a:pt x="0" y="7380"/>
                </a:lnTo>
                <a:cubicBezTo>
                  <a:pt x="4241" y="4951"/>
                  <a:pt x="10659" y="4560"/>
                  <a:pt x="14422" y="4565"/>
                </a:cubicBezTo>
                <a:cubicBezTo>
                  <a:pt x="15294" y="4566"/>
                  <a:pt x="23963" y="4563"/>
                  <a:pt x="32870" y="456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1153FAC-44DF-431E-A26D-60482F42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2577"/>
          </a:xfrm>
          <a:custGeom>
            <a:avLst/>
            <a:gdLst>
              <a:gd name="T0" fmla="*/ 32870 w 32870"/>
              <a:gd name="T1" fmla="*/ 11160 h 12864"/>
              <a:gd name="T2" fmla="*/ 32870 w 32870"/>
              <a:gd name="T3" fmla="*/ 0 h 12864"/>
              <a:gd name="T4" fmla="*/ 11591 w 32870"/>
              <a:gd name="T5" fmla="*/ 0 h 12864"/>
              <a:gd name="T6" fmla="*/ 0 w 32870"/>
              <a:gd name="T7" fmla="*/ 4209 h 12864"/>
              <a:gd name="T8" fmla="*/ 0 w 32870"/>
              <a:gd name="T9" fmla="*/ 12864 h 12864"/>
              <a:gd name="T10" fmla="*/ 13779 w 32870"/>
              <a:gd name="T11" fmla="*/ 10654 h 12864"/>
              <a:gd name="T12" fmla="*/ 32870 w 32870"/>
              <a:gd name="T13" fmla="*/ 10638 h 12864"/>
              <a:gd name="T14" fmla="*/ 32870 w 32870"/>
              <a:gd name="T15" fmla="*/ 11160 h 1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70" h="12864">
                <a:moveTo>
                  <a:pt x="32870" y="11160"/>
                </a:move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2864"/>
                </a:lnTo>
                <a:cubicBezTo>
                  <a:pt x="3156" y="11514"/>
                  <a:pt x="7620" y="10694"/>
                  <a:pt x="13779" y="10654"/>
                </a:cubicBezTo>
                <a:cubicBezTo>
                  <a:pt x="15112" y="10646"/>
                  <a:pt x="23927" y="10641"/>
                  <a:pt x="32870" y="10638"/>
                </a:cubicBezTo>
                <a:lnTo>
                  <a:pt x="32870" y="1116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720931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458" y="4737495"/>
            <a:ext cx="7068698" cy="642035"/>
          </a:xfrm>
        </p:spPr>
        <p:txBody>
          <a:bodyPr anchor="t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39075F1A-02C4-4735-B1E3-C64DC67FE1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04156" y="4737495"/>
            <a:ext cx="1240109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24.9.2021</a:t>
            </a:r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6BD6B811-C650-4A18-9C6D-CB0DEFCA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1172" y="4459962"/>
            <a:ext cx="4114800" cy="20460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Kalevi Pölönen</a:t>
            </a: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23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3" preserve="1" userDrawn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19E26A5B-0527-2A40-8198-D97AB2849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0" y="180000"/>
            <a:ext cx="11834343" cy="5653369"/>
          </a:xfrm>
          <a:custGeom>
            <a:avLst/>
            <a:gdLst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4632577 h 5653369"/>
              <a:gd name="connsiteX7" fmla="*/ 2 w 11834343"/>
              <a:gd name="connsiteY7" fmla="*/ 2262418 h 5653369"/>
              <a:gd name="connsiteX8" fmla="*/ 2 w 11834343"/>
              <a:gd name="connsiteY8" fmla="*/ 1515743 h 5653369"/>
              <a:gd name="connsiteX9" fmla="*/ 4173164 w 11834343"/>
              <a:gd name="connsiteY9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2262418 h 5653369"/>
              <a:gd name="connsiteX7" fmla="*/ 2 w 11834343"/>
              <a:gd name="connsiteY7" fmla="*/ 1515743 h 5653369"/>
              <a:gd name="connsiteX8" fmla="*/ 4173164 w 11834343"/>
              <a:gd name="connsiteY8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1515743 h 5653369"/>
              <a:gd name="connsiteX7" fmla="*/ 4173164 w 11834343"/>
              <a:gd name="connsiteY7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4781242 h 5653369"/>
              <a:gd name="connsiteX4" fmla="*/ 2 w 11834343"/>
              <a:gd name="connsiteY4" fmla="*/ 5653369 h 5653369"/>
              <a:gd name="connsiteX5" fmla="*/ 2 w 11834343"/>
              <a:gd name="connsiteY5" fmla="*/ 1515743 h 5653369"/>
              <a:gd name="connsiteX6" fmla="*/ 4173164 w 11834343"/>
              <a:gd name="connsiteY6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4781242 h 5653369"/>
              <a:gd name="connsiteX3" fmla="*/ 2 w 11834343"/>
              <a:gd name="connsiteY3" fmla="*/ 5653369 h 5653369"/>
              <a:gd name="connsiteX4" fmla="*/ 2 w 11834343"/>
              <a:gd name="connsiteY4" fmla="*/ 1515743 h 5653369"/>
              <a:gd name="connsiteX5" fmla="*/ 4173164 w 11834343"/>
              <a:gd name="connsiteY5" fmla="*/ 0 h 565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4343" h="5653369">
                <a:moveTo>
                  <a:pt x="4173164" y="0"/>
                </a:moveTo>
                <a:lnTo>
                  <a:pt x="11834343" y="0"/>
                </a:lnTo>
                <a:lnTo>
                  <a:pt x="11834343" y="4781242"/>
                </a:lnTo>
                <a:cubicBezTo>
                  <a:pt x="11819942" y="4767138"/>
                  <a:pt x="-5758" y="5651802"/>
                  <a:pt x="2" y="5653369"/>
                </a:cubicBezTo>
                <a:lnTo>
                  <a:pt x="2" y="1515743"/>
                </a:lnTo>
                <a:cubicBezTo>
                  <a:pt x="2819434" y="1624499"/>
                  <a:pt x="3916820" y="928388"/>
                  <a:pt x="4173164" y="0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BFBF6B36-2C5D-4C96-B600-824137F5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78858" y="3996390"/>
            <a:ext cx="11834341" cy="2681610"/>
          </a:xfrm>
          <a:custGeom>
            <a:avLst/>
            <a:gdLst>
              <a:gd name="connsiteX0" fmla="*/ 0 w 11834341"/>
              <a:gd name="connsiteY0" fmla="*/ 0 h 2987423"/>
              <a:gd name="connsiteX1" fmla="*/ 11834341 w 11834341"/>
              <a:gd name="connsiteY1" fmla="*/ 0 h 2987423"/>
              <a:gd name="connsiteX2" fmla="*/ 11834341 w 11834341"/>
              <a:gd name="connsiteY2" fmla="*/ 2987423 h 2987423"/>
              <a:gd name="connsiteX3" fmla="*/ 0 w 11834341"/>
              <a:gd name="connsiteY3" fmla="*/ 2987423 h 2987423"/>
              <a:gd name="connsiteX4" fmla="*/ 0 w 11834341"/>
              <a:gd name="connsiteY4" fmla="*/ 0 h 2987423"/>
              <a:gd name="connsiteX0" fmla="*/ 9467 w 11843808"/>
              <a:gd name="connsiteY0" fmla="*/ 0 h 2987423"/>
              <a:gd name="connsiteX1" fmla="*/ 11843808 w 11843808"/>
              <a:gd name="connsiteY1" fmla="*/ 0 h 2987423"/>
              <a:gd name="connsiteX2" fmla="*/ 11843808 w 11843808"/>
              <a:gd name="connsiteY2" fmla="*/ 2987423 h 2987423"/>
              <a:gd name="connsiteX3" fmla="*/ 9467 w 11843808"/>
              <a:gd name="connsiteY3" fmla="*/ 2987423 h 2987423"/>
              <a:gd name="connsiteX4" fmla="*/ 0 w 11843808"/>
              <a:gd name="connsiteY4" fmla="*/ 1159280 h 2987423"/>
              <a:gd name="connsiteX5" fmla="*/ 9467 w 11843808"/>
              <a:gd name="connsiteY5" fmla="*/ 0 h 2987423"/>
              <a:gd name="connsiteX0" fmla="*/ 9467 w 11843808"/>
              <a:gd name="connsiteY0" fmla="*/ 2008 h 2989431"/>
              <a:gd name="connsiteX1" fmla="*/ 5925312 w 11843808"/>
              <a:gd name="connsiteY1" fmla="*/ 0 h 2989431"/>
              <a:gd name="connsiteX2" fmla="*/ 11843808 w 11843808"/>
              <a:gd name="connsiteY2" fmla="*/ 2008 h 2989431"/>
              <a:gd name="connsiteX3" fmla="*/ 11843808 w 11843808"/>
              <a:gd name="connsiteY3" fmla="*/ 2989431 h 2989431"/>
              <a:gd name="connsiteX4" fmla="*/ 9467 w 11843808"/>
              <a:gd name="connsiteY4" fmla="*/ 2989431 h 2989431"/>
              <a:gd name="connsiteX5" fmla="*/ 0 w 11843808"/>
              <a:gd name="connsiteY5" fmla="*/ 1161288 h 2989431"/>
              <a:gd name="connsiteX6" fmla="*/ 9467 w 11843808"/>
              <a:gd name="connsiteY6" fmla="*/ 2008 h 2989431"/>
              <a:gd name="connsiteX0" fmla="*/ 650 w 11834991"/>
              <a:gd name="connsiteY0" fmla="*/ 2008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6" fmla="*/ 650 w 11834991"/>
              <a:gd name="connsiteY6" fmla="*/ 2008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732 h 2989700"/>
              <a:gd name="connsiteX1" fmla="*/ 5916495 w 11834991"/>
              <a:gd name="connsiteY1" fmla="*/ 269 h 2989700"/>
              <a:gd name="connsiteX2" fmla="*/ 11834991 w 11834991"/>
              <a:gd name="connsiteY2" fmla="*/ 2277 h 2989700"/>
              <a:gd name="connsiteX3" fmla="*/ 11834991 w 11834991"/>
              <a:gd name="connsiteY3" fmla="*/ 2989700 h 2989700"/>
              <a:gd name="connsiteX4" fmla="*/ 650 w 11834991"/>
              <a:gd name="connsiteY4" fmla="*/ 2989700 h 2989700"/>
              <a:gd name="connsiteX5" fmla="*/ 3883 w 11834991"/>
              <a:gd name="connsiteY5" fmla="*/ 1164732 h 2989700"/>
              <a:gd name="connsiteX0" fmla="*/ 3883 w 11834991"/>
              <a:gd name="connsiteY0" fmla="*/ 1164463 h 2989431"/>
              <a:gd name="connsiteX1" fmla="*/ 1805336 w 11834991"/>
              <a:gd name="connsiteY1" fmla="*/ 525357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6530 h 2991498"/>
              <a:gd name="connsiteX1" fmla="*/ 1758770 w 11834991"/>
              <a:gd name="connsiteY1" fmla="*/ 453341 h 2991498"/>
              <a:gd name="connsiteX2" fmla="*/ 5916495 w 11834991"/>
              <a:gd name="connsiteY2" fmla="*/ 2067 h 2991498"/>
              <a:gd name="connsiteX3" fmla="*/ 11834991 w 11834991"/>
              <a:gd name="connsiteY3" fmla="*/ 4075 h 2991498"/>
              <a:gd name="connsiteX4" fmla="*/ 11834991 w 11834991"/>
              <a:gd name="connsiteY4" fmla="*/ 2991498 h 2991498"/>
              <a:gd name="connsiteX5" fmla="*/ 650 w 11834991"/>
              <a:gd name="connsiteY5" fmla="*/ 2991498 h 2991498"/>
              <a:gd name="connsiteX6" fmla="*/ 3883 w 11834991"/>
              <a:gd name="connsiteY6" fmla="*/ 1166530 h 2991498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775 h 2989743"/>
              <a:gd name="connsiteX1" fmla="*/ 1758770 w 11834991"/>
              <a:gd name="connsiteY1" fmla="*/ 451586 h 2989743"/>
              <a:gd name="connsiteX2" fmla="*/ 5916495 w 11834991"/>
              <a:gd name="connsiteY2" fmla="*/ 312 h 2989743"/>
              <a:gd name="connsiteX3" fmla="*/ 11834991 w 11834991"/>
              <a:gd name="connsiteY3" fmla="*/ 2320 h 2989743"/>
              <a:gd name="connsiteX4" fmla="*/ 11834991 w 11834991"/>
              <a:gd name="connsiteY4" fmla="*/ 2989743 h 2989743"/>
              <a:gd name="connsiteX5" fmla="*/ 650 w 11834991"/>
              <a:gd name="connsiteY5" fmla="*/ 2989743 h 2989743"/>
              <a:gd name="connsiteX6" fmla="*/ 3883 w 11834991"/>
              <a:gd name="connsiteY6" fmla="*/ 1164775 h 2989743"/>
              <a:gd name="connsiteX0" fmla="*/ 3883 w 11834991"/>
              <a:gd name="connsiteY0" fmla="*/ 1164880 h 2989848"/>
              <a:gd name="connsiteX1" fmla="*/ 1932336 w 11834991"/>
              <a:gd name="connsiteY1" fmla="*/ 411474 h 2989848"/>
              <a:gd name="connsiteX2" fmla="*/ 5916495 w 11834991"/>
              <a:gd name="connsiteY2" fmla="*/ 417 h 2989848"/>
              <a:gd name="connsiteX3" fmla="*/ 11834991 w 11834991"/>
              <a:gd name="connsiteY3" fmla="*/ 2425 h 2989848"/>
              <a:gd name="connsiteX4" fmla="*/ 11834991 w 11834991"/>
              <a:gd name="connsiteY4" fmla="*/ 2989848 h 2989848"/>
              <a:gd name="connsiteX5" fmla="*/ 650 w 11834991"/>
              <a:gd name="connsiteY5" fmla="*/ 2989848 h 2989848"/>
              <a:gd name="connsiteX6" fmla="*/ 3883 w 11834991"/>
              <a:gd name="connsiteY6" fmla="*/ 1164880 h 2989848"/>
              <a:gd name="connsiteX0" fmla="*/ 3883 w 11834991"/>
              <a:gd name="connsiteY0" fmla="*/ 1164867 h 2989835"/>
              <a:gd name="connsiteX1" fmla="*/ 1932336 w 11834991"/>
              <a:gd name="connsiteY1" fmla="*/ 411461 h 2989835"/>
              <a:gd name="connsiteX2" fmla="*/ 5916495 w 11834991"/>
              <a:gd name="connsiteY2" fmla="*/ 404 h 2989835"/>
              <a:gd name="connsiteX3" fmla="*/ 11834991 w 11834991"/>
              <a:gd name="connsiteY3" fmla="*/ 2412 h 2989835"/>
              <a:gd name="connsiteX4" fmla="*/ 11834991 w 11834991"/>
              <a:gd name="connsiteY4" fmla="*/ 2989835 h 2989835"/>
              <a:gd name="connsiteX5" fmla="*/ 650 w 11834991"/>
              <a:gd name="connsiteY5" fmla="*/ 2989835 h 2989835"/>
              <a:gd name="connsiteX6" fmla="*/ 3883 w 11834991"/>
              <a:gd name="connsiteY6" fmla="*/ 1164867 h 2989835"/>
              <a:gd name="connsiteX0" fmla="*/ 3883 w 11834991"/>
              <a:gd name="connsiteY0" fmla="*/ 1164888 h 2989856"/>
              <a:gd name="connsiteX1" fmla="*/ 1921753 w 11834991"/>
              <a:gd name="connsiteY1" fmla="*/ 405132 h 2989856"/>
              <a:gd name="connsiteX2" fmla="*/ 5916495 w 11834991"/>
              <a:gd name="connsiteY2" fmla="*/ 425 h 2989856"/>
              <a:gd name="connsiteX3" fmla="*/ 11834991 w 11834991"/>
              <a:gd name="connsiteY3" fmla="*/ 2433 h 2989856"/>
              <a:gd name="connsiteX4" fmla="*/ 11834991 w 11834991"/>
              <a:gd name="connsiteY4" fmla="*/ 2989856 h 2989856"/>
              <a:gd name="connsiteX5" fmla="*/ 650 w 11834991"/>
              <a:gd name="connsiteY5" fmla="*/ 2989856 h 2989856"/>
              <a:gd name="connsiteX6" fmla="*/ 3883 w 11834991"/>
              <a:gd name="connsiteY6" fmla="*/ 1164888 h 2989856"/>
              <a:gd name="connsiteX0" fmla="*/ 43 w 11835384"/>
              <a:gd name="connsiteY0" fmla="*/ 893516 h 2989610"/>
              <a:gd name="connsiteX1" fmla="*/ 1922146 w 11835384"/>
              <a:gd name="connsiteY1" fmla="*/ 404886 h 2989610"/>
              <a:gd name="connsiteX2" fmla="*/ 5916888 w 11835384"/>
              <a:gd name="connsiteY2" fmla="*/ 179 h 2989610"/>
              <a:gd name="connsiteX3" fmla="*/ 11835384 w 11835384"/>
              <a:gd name="connsiteY3" fmla="*/ 2187 h 2989610"/>
              <a:gd name="connsiteX4" fmla="*/ 11835384 w 11835384"/>
              <a:gd name="connsiteY4" fmla="*/ 2989610 h 2989610"/>
              <a:gd name="connsiteX5" fmla="*/ 1043 w 11835384"/>
              <a:gd name="connsiteY5" fmla="*/ 2989610 h 2989610"/>
              <a:gd name="connsiteX6" fmla="*/ 43 w 11835384"/>
              <a:gd name="connsiteY6" fmla="*/ 893516 h 2989610"/>
              <a:gd name="connsiteX0" fmla="*/ 0 w 11835341"/>
              <a:gd name="connsiteY0" fmla="*/ 893516 h 2989610"/>
              <a:gd name="connsiteX1" fmla="*/ 1922103 w 11835341"/>
              <a:gd name="connsiteY1" fmla="*/ 404886 h 2989610"/>
              <a:gd name="connsiteX2" fmla="*/ 5916845 w 11835341"/>
              <a:gd name="connsiteY2" fmla="*/ 179 h 2989610"/>
              <a:gd name="connsiteX3" fmla="*/ 11835341 w 11835341"/>
              <a:gd name="connsiteY3" fmla="*/ 2187 h 2989610"/>
              <a:gd name="connsiteX4" fmla="*/ 11835341 w 11835341"/>
              <a:gd name="connsiteY4" fmla="*/ 2989610 h 2989610"/>
              <a:gd name="connsiteX5" fmla="*/ 1000 w 11835341"/>
              <a:gd name="connsiteY5" fmla="*/ 2989610 h 2989610"/>
              <a:gd name="connsiteX6" fmla="*/ 0 w 11835341"/>
              <a:gd name="connsiteY6" fmla="*/ 893516 h 2989610"/>
              <a:gd name="connsiteX0" fmla="*/ 0 w 11835341"/>
              <a:gd name="connsiteY0" fmla="*/ 893720 h 2989814"/>
              <a:gd name="connsiteX1" fmla="*/ 2025820 w 11835341"/>
              <a:gd name="connsiteY1" fmla="*/ 260013 h 2989814"/>
              <a:gd name="connsiteX2" fmla="*/ 5916845 w 11835341"/>
              <a:gd name="connsiteY2" fmla="*/ 383 h 2989814"/>
              <a:gd name="connsiteX3" fmla="*/ 11835341 w 11835341"/>
              <a:gd name="connsiteY3" fmla="*/ 2391 h 2989814"/>
              <a:gd name="connsiteX4" fmla="*/ 11835341 w 11835341"/>
              <a:gd name="connsiteY4" fmla="*/ 2989814 h 2989814"/>
              <a:gd name="connsiteX5" fmla="*/ 1000 w 11835341"/>
              <a:gd name="connsiteY5" fmla="*/ 2989814 h 2989814"/>
              <a:gd name="connsiteX6" fmla="*/ 0 w 11835341"/>
              <a:gd name="connsiteY6" fmla="*/ 893720 h 2989814"/>
              <a:gd name="connsiteX0" fmla="*/ 0 w 11835341"/>
              <a:gd name="connsiteY0" fmla="*/ 897278 h 2993372"/>
              <a:gd name="connsiteX1" fmla="*/ 2025820 w 11835341"/>
              <a:gd name="connsiteY1" fmla="*/ 263571 h 2993372"/>
              <a:gd name="connsiteX2" fmla="*/ 5916845 w 11835341"/>
              <a:gd name="connsiteY2" fmla="*/ 3941 h 2993372"/>
              <a:gd name="connsiteX3" fmla="*/ 11835341 w 11835341"/>
              <a:gd name="connsiteY3" fmla="*/ 5949 h 2993372"/>
              <a:gd name="connsiteX4" fmla="*/ 11835341 w 11835341"/>
              <a:gd name="connsiteY4" fmla="*/ 2993372 h 2993372"/>
              <a:gd name="connsiteX5" fmla="*/ 1000 w 11835341"/>
              <a:gd name="connsiteY5" fmla="*/ 2993372 h 2993372"/>
              <a:gd name="connsiteX6" fmla="*/ 0 w 11835341"/>
              <a:gd name="connsiteY6" fmla="*/ 897278 h 2993372"/>
              <a:gd name="connsiteX0" fmla="*/ 0 w 11835341"/>
              <a:gd name="connsiteY0" fmla="*/ 898261 h 2994355"/>
              <a:gd name="connsiteX1" fmla="*/ 2025820 w 11835341"/>
              <a:gd name="connsiteY1" fmla="*/ 264554 h 2994355"/>
              <a:gd name="connsiteX2" fmla="*/ 5916845 w 11835341"/>
              <a:gd name="connsiteY2" fmla="*/ 4924 h 2994355"/>
              <a:gd name="connsiteX3" fmla="*/ 11835341 w 11835341"/>
              <a:gd name="connsiteY3" fmla="*/ 6932 h 2994355"/>
              <a:gd name="connsiteX4" fmla="*/ 11835341 w 11835341"/>
              <a:gd name="connsiteY4" fmla="*/ 2994355 h 2994355"/>
              <a:gd name="connsiteX5" fmla="*/ 1000 w 11835341"/>
              <a:gd name="connsiteY5" fmla="*/ 2994355 h 2994355"/>
              <a:gd name="connsiteX6" fmla="*/ 0 w 11835341"/>
              <a:gd name="connsiteY6" fmla="*/ 898261 h 299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5341" h="2994355">
                <a:moveTo>
                  <a:pt x="0" y="898261"/>
                </a:moveTo>
                <a:cubicBezTo>
                  <a:pt x="436248" y="646332"/>
                  <a:pt x="1024862" y="449117"/>
                  <a:pt x="2025820" y="264554"/>
                </a:cubicBezTo>
                <a:cubicBezTo>
                  <a:pt x="3026778" y="79991"/>
                  <a:pt x="3851536" y="-24505"/>
                  <a:pt x="5916845" y="4924"/>
                </a:cubicBezTo>
                <a:lnTo>
                  <a:pt x="11835341" y="6932"/>
                </a:lnTo>
                <a:lnTo>
                  <a:pt x="11835341" y="2994355"/>
                </a:lnTo>
                <a:lnTo>
                  <a:pt x="1000" y="2994355"/>
                </a:lnTo>
                <a:cubicBezTo>
                  <a:pt x="667" y="2295657"/>
                  <a:pt x="333" y="1596959"/>
                  <a:pt x="0" y="89826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 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 tai poistamalla kuvan ja lisäämällä uuden kuvan napsauttamalla kuvaketta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184148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2948" y="3325673"/>
            <a:ext cx="6950798" cy="642034"/>
          </a:xfrm>
        </p:spPr>
        <p:txBody>
          <a:bodyPr anchor="t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885340FB-A085-44AC-B06C-1418A7E1FA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63972" y="3326656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24.9.2021</a:t>
            </a:r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F912D628-CD7A-4946-A2B4-D103992E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1172" y="3052610"/>
            <a:ext cx="4114800" cy="20460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Kalevi Pölönen</a:t>
            </a: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81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4" preserve="1" userDrawn="1">
  <p:cSld name="Otsikko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8">
            <a:extLst>
              <a:ext uri="{FF2B5EF4-FFF2-40B4-BE49-F238E27FC236}">
                <a16:creationId xmlns:a16="http://schemas.microsoft.com/office/drawing/2014/main" id="{9D79146F-FB5D-482D-BEE2-42A25810F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2661957"/>
            <a:ext cx="11834341" cy="3985046"/>
          </a:xfrm>
          <a:custGeom>
            <a:avLst/>
            <a:gdLst>
              <a:gd name="T0" fmla="*/ 32870 w 32870"/>
              <a:gd name="T1" fmla="*/ 15500 h 15500"/>
              <a:gd name="T2" fmla="*/ 32870 w 32870"/>
              <a:gd name="T3" fmla="*/ 0 h 15500"/>
              <a:gd name="T4" fmla="*/ 32870 w 32870"/>
              <a:gd name="T5" fmla="*/ 0 h 15500"/>
              <a:gd name="T6" fmla="*/ 32870 w 32870"/>
              <a:gd name="T7" fmla="*/ 4650 h 15500"/>
              <a:gd name="T8" fmla="*/ 19067 w 32870"/>
              <a:gd name="T9" fmla="*/ 4661 h 15500"/>
              <a:gd name="T10" fmla="*/ 0 w 32870"/>
              <a:gd name="T11" fmla="*/ 11678 h 15500"/>
              <a:gd name="T12" fmla="*/ 0 w 32870"/>
              <a:gd name="T13" fmla="*/ 15500 h 15500"/>
              <a:gd name="T14" fmla="*/ 32870 w 32870"/>
              <a:gd name="T15" fmla="*/ 15500 h 15500"/>
              <a:gd name="connsiteX0" fmla="*/ 32870 w 32870"/>
              <a:gd name="connsiteY0" fmla="*/ 15500 h 15500"/>
              <a:gd name="connsiteX1" fmla="*/ 32870 w 32870"/>
              <a:gd name="connsiteY1" fmla="*/ 0 h 15500"/>
              <a:gd name="connsiteX2" fmla="*/ 32870 w 32870"/>
              <a:gd name="connsiteY2" fmla="*/ 4650 h 15500"/>
              <a:gd name="connsiteX3" fmla="*/ 19067 w 32870"/>
              <a:gd name="connsiteY3" fmla="*/ 4661 h 15500"/>
              <a:gd name="connsiteX4" fmla="*/ 0 w 32870"/>
              <a:gd name="connsiteY4" fmla="*/ 11678 h 15500"/>
              <a:gd name="connsiteX5" fmla="*/ 0 w 32870"/>
              <a:gd name="connsiteY5" fmla="*/ 15500 h 15500"/>
              <a:gd name="connsiteX6" fmla="*/ 32870 w 32870"/>
              <a:gd name="connsiteY6" fmla="*/ 15500 h 15500"/>
              <a:gd name="connsiteX0" fmla="*/ 32870 w 32870"/>
              <a:gd name="connsiteY0" fmla="*/ 10850 h 10850"/>
              <a:gd name="connsiteX1" fmla="*/ 32870 w 32870"/>
              <a:gd name="connsiteY1" fmla="*/ 0 h 10850"/>
              <a:gd name="connsiteX2" fmla="*/ 19067 w 32870"/>
              <a:gd name="connsiteY2" fmla="*/ 11 h 10850"/>
              <a:gd name="connsiteX3" fmla="*/ 0 w 32870"/>
              <a:gd name="connsiteY3" fmla="*/ 7028 h 10850"/>
              <a:gd name="connsiteX4" fmla="*/ 0 w 32870"/>
              <a:gd name="connsiteY4" fmla="*/ 10850 h 10850"/>
              <a:gd name="connsiteX5" fmla="*/ 32870 w 32870"/>
              <a:gd name="connsiteY5" fmla="*/ 10850 h 1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0850">
                <a:moveTo>
                  <a:pt x="32870" y="10850"/>
                </a:moveTo>
                <a:lnTo>
                  <a:pt x="32870" y="0"/>
                </a:lnTo>
                <a:lnTo>
                  <a:pt x="19067" y="11"/>
                </a:lnTo>
                <a:cubicBezTo>
                  <a:pt x="13563" y="3"/>
                  <a:pt x="2671" y="800"/>
                  <a:pt x="0" y="7028"/>
                </a:cubicBezTo>
                <a:lnTo>
                  <a:pt x="0" y="10850"/>
                </a:lnTo>
                <a:lnTo>
                  <a:pt x="32870" y="1085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B5B976A8-CE61-4DC9-871A-17A9AC0F8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4341" cy="4209096"/>
          </a:xfrm>
          <a:custGeom>
            <a:avLst/>
            <a:gdLst>
              <a:gd name="T0" fmla="*/ 0 w 32870"/>
              <a:gd name="T1" fmla="*/ 4740 h 11678"/>
              <a:gd name="T2" fmla="*/ 0 w 32870"/>
              <a:gd name="T3" fmla="*/ 11678 h 11678"/>
              <a:gd name="T4" fmla="*/ 19067 w 32870"/>
              <a:gd name="T5" fmla="*/ 4661 h 11678"/>
              <a:gd name="T6" fmla="*/ 32870 w 32870"/>
              <a:gd name="T7" fmla="*/ 4650 h 11678"/>
              <a:gd name="T8" fmla="*/ 32870 w 32870"/>
              <a:gd name="T9" fmla="*/ 0 h 11678"/>
              <a:gd name="T10" fmla="*/ 18389 w 32870"/>
              <a:gd name="T11" fmla="*/ 20 h 11678"/>
              <a:gd name="T12" fmla="*/ 0 w 32870"/>
              <a:gd name="T13" fmla="*/ 4740 h 11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11678">
                <a:moveTo>
                  <a:pt x="0" y="4740"/>
                </a:moveTo>
                <a:lnTo>
                  <a:pt x="0" y="11678"/>
                </a:lnTo>
                <a:cubicBezTo>
                  <a:pt x="2671" y="5450"/>
                  <a:pt x="13563" y="4653"/>
                  <a:pt x="19067" y="4661"/>
                </a:cubicBezTo>
                <a:cubicBezTo>
                  <a:pt x="20406" y="4663"/>
                  <a:pt x="28166" y="4655"/>
                  <a:pt x="32870" y="4650"/>
                </a:cubicBezTo>
                <a:lnTo>
                  <a:pt x="32870" y="0"/>
                </a:lnTo>
                <a:cubicBezTo>
                  <a:pt x="28197" y="2"/>
                  <a:pt x="20433" y="7"/>
                  <a:pt x="18389" y="20"/>
                </a:cubicBezTo>
                <a:cubicBezTo>
                  <a:pt x="8797" y="82"/>
                  <a:pt x="3102" y="1939"/>
                  <a:pt x="0" y="4740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3012948" y="3387374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3012949" y="5597458"/>
            <a:ext cx="6969312" cy="642035"/>
          </a:xfrm>
        </p:spPr>
        <p:txBody>
          <a:bodyPr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1985E3F4-62CC-4CEC-8965-E8A66FBC7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82260" y="5597458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24.9.2021</a:t>
            </a:r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53E613E-3102-404E-9128-95F7165B5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9460" y="5307460"/>
            <a:ext cx="4114800" cy="24109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Kalevi Pölönen</a:t>
            </a: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0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5" preserve="1" userDrawn="1">
  <p:cSld name="Otsikko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7" name="Freeform 24">
            <a:extLst>
              <a:ext uri="{FF2B5EF4-FFF2-40B4-BE49-F238E27FC236}">
                <a16:creationId xmlns:a16="http://schemas.microsoft.com/office/drawing/2014/main" id="{1A042BF1-EF78-493D-A6DE-B399BD8FC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8284039" cy="6515254"/>
          </a:xfrm>
          <a:custGeom>
            <a:avLst/>
            <a:gdLst>
              <a:gd name="T0" fmla="*/ 23006 w 23006"/>
              <a:gd name="T1" fmla="*/ 0 h 18070"/>
              <a:gd name="T2" fmla="*/ 11591 w 23006"/>
              <a:gd name="T3" fmla="*/ 0 h 18070"/>
              <a:gd name="T4" fmla="*/ 0 w 23006"/>
              <a:gd name="T5" fmla="*/ 4209 h 18070"/>
              <a:gd name="T6" fmla="*/ 0 w 23006"/>
              <a:gd name="T7" fmla="*/ 18070 h 18070"/>
              <a:gd name="T8" fmla="*/ 18262 w 23006"/>
              <a:gd name="T9" fmla="*/ 18070 h 18070"/>
              <a:gd name="T10" fmla="*/ 18262 w 23006"/>
              <a:gd name="T11" fmla="*/ 17566 h 18070"/>
              <a:gd name="T12" fmla="*/ 23006 w 23006"/>
              <a:gd name="T13" fmla="*/ 0 h 18070"/>
              <a:gd name="connsiteX0" fmla="*/ 23006 w 23006"/>
              <a:gd name="connsiteY0" fmla="*/ 0 h 18070"/>
              <a:gd name="connsiteX1" fmla="*/ 11591 w 23006"/>
              <a:gd name="connsiteY1" fmla="*/ 0 h 18070"/>
              <a:gd name="connsiteX2" fmla="*/ 0 w 23006"/>
              <a:gd name="connsiteY2" fmla="*/ 4209 h 18070"/>
              <a:gd name="connsiteX3" fmla="*/ 0 w 23006"/>
              <a:gd name="connsiteY3" fmla="*/ 18070 h 18070"/>
              <a:gd name="connsiteX4" fmla="*/ 18262 w 23006"/>
              <a:gd name="connsiteY4" fmla="*/ 18070 h 18070"/>
              <a:gd name="connsiteX5" fmla="*/ 18295 w 23006"/>
              <a:gd name="connsiteY5" fmla="*/ 17555 h 18070"/>
              <a:gd name="connsiteX6" fmla="*/ 23006 w 23006"/>
              <a:gd name="connsiteY6" fmla="*/ 0 h 18070"/>
              <a:gd name="connsiteX0" fmla="*/ 23006 w 23120"/>
              <a:gd name="connsiteY0" fmla="*/ 0 h 18070"/>
              <a:gd name="connsiteX1" fmla="*/ 11591 w 23120"/>
              <a:gd name="connsiteY1" fmla="*/ 0 h 18070"/>
              <a:gd name="connsiteX2" fmla="*/ 0 w 23120"/>
              <a:gd name="connsiteY2" fmla="*/ 4209 h 18070"/>
              <a:gd name="connsiteX3" fmla="*/ 0 w 23120"/>
              <a:gd name="connsiteY3" fmla="*/ 18070 h 18070"/>
              <a:gd name="connsiteX4" fmla="*/ 18262 w 23120"/>
              <a:gd name="connsiteY4" fmla="*/ 18070 h 18070"/>
              <a:gd name="connsiteX5" fmla="*/ 23120 w 23120"/>
              <a:gd name="connsiteY5" fmla="*/ 7420 h 18070"/>
              <a:gd name="connsiteX6" fmla="*/ 23006 w 23120"/>
              <a:gd name="connsiteY6" fmla="*/ 0 h 18070"/>
              <a:gd name="connsiteX0" fmla="*/ 23006 w 23309"/>
              <a:gd name="connsiteY0" fmla="*/ 0 h 18070"/>
              <a:gd name="connsiteX1" fmla="*/ 11591 w 23309"/>
              <a:gd name="connsiteY1" fmla="*/ 0 h 18070"/>
              <a:gd name="connsiteX2" fmla="*/ 0 w 23309"/>
              <a:gd name="connsiteY2" fmla="*/ 4209 h 18070"/>
              <a:gd name="connsiteX3" fmla="*/ 0 w 23309"/>
              <a:gd name="connsiteY3" fmla="*/ 18070 h 18070"/>
              <a:gd name="connsiteX4" fmla="*/ 18262 w 23309"/>
              <a:gd name="connsiteY4" fmla="*/ 18070 h 18070"/>
              <a:gd name="connsiteX5" fmla="*/ 23006 w 23309"/>
              <a:gd name="connsiteY5" fmla="*/ 0 h 18070"/>
              <a:gd name="connsiteX0" fmla="*/ 23006 w 23146"/>
              <a:gd name="connsiteY0" fmla="*/ 0 h 18070"/>
              <a:gd name="connsiteX1" fmla="*/ 11591 w 23146"/>
              <a:gd name="connsiteY1" fmla="*/ 0 h 18070"/>
              <a:gd name="connsiteX2" fmla="*/ 0 w 23146"/>
              <a:gd name="connsiteY2" fmla="*/ 4209 h 18070"/>
              <a:gd name="connsiteX3" fmla="*/ 0 w 23146"/>
              <a:gd name="connsiteY3" fmla="*/ 18070 h 18070"/>
              <a:gd name="connsiteX4" fmla="*/ 18262 w 23146"/>
              <a:gd name="connsiteY4" fmla="*/ 18070 h 18070"/>
              <a:gd name="connsiteX5" fmla="*/ 23006 w 23146"/>
              <a:gd name="connsiteY5" fmla="*/ 0 h 18070"/>
              <a:gd name="connsiteX0" fmla="*/ 23006 w 23006"/>
              <a:gd name="connsiteY0" fmla="*/ 0 h 18070"/>
              <a:gd name="connsiteX1" fmla="*/ 11591 w 23006"/>
              <a:gd name="connsiteY1" fmla="*/ 0 h 18070"/>
              <a:gd name="connsiteX2" fmla="*/ 0 w 23006"/>
              <a:gd name="connsiteY2" fmla="*/ 4209 h 18070"/>
              <a:gd name="connsiteX3" fmla="*/ 0 w 23006"/>
              <a:gd name="connsiteY3" fmla="*/ 18070 h 18070"/>
              <a:gd name="connsiteX4" fmla="*/ 18262 w 23006"/>
              <a:gd name="connsiteY4" fmla="*/ 18070 h 18070"/>
              <a:gd name="connsiteX5" fmla="*/ 23006 w 23006"/>
              <a:gd name="connsiteY5" fmla="*/ 0 h 1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06" h="18070">
                <a:moveTo>
                  <a:pt x="23006" y="0"/>
                </a:move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8070"/>
                </a:lnTo>
                <a:lnTo>
                  <a:pt x="18262" y="18070"/>
                </a:lnTo>
                <a:cubicBezTo>
                  <a:pt x="18287" y="18090"/>
                  <a:pt x="22931" y="62"/>
                  <a:pt x="23006" y="0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29868" y="2825496"/>
            <a:ext cx="5143500" cy="2391156"/>
          </a:xfrm>
        </p:spPr>
        <p:txBody>
          <a:bodyPr anchor="ctr" anchorCtr="0"/>
          <a:lstStyle>
            <a:lvl1pPr algn="l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2074" y="5703145"/>
            <a:ext cx="4195818" cy="642035"/>
          </a:xfrm>
        </p:spPr>
        <p:txBody>
          <a:bodyPr anchor="t" anchorCtr="0"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BFBF6B36-2C5D-4C96-B600-824137F5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747818" y="180000"/>
            <a:ext cx="5266800" cy="6516000"/>
          </a:xfrm>
          <a:custGeom>
            <a:avLst/>
            <a:gdLst>
              <a:gd name="connsiteX0" fmla="*/ 0 w 11834341"/>
              <a:gd name="connsiteY0" fmla="*/ 0 h 2987423"/>
              <a:gd name="connsiteX1" fmla="*/ 11834341 w 11834341"/>
              <a:gd name="connsiteY1" fmla="*/ 0 h 2987423"/>
              <a:gd name="connsiteX2" fmla="*/ 11834341 w 11834341"/>
              <a:gd name="connsiteY2" fmla="*/ 2987423 h 2987423"/>
              <a:gd name="connsiteX3" fmla="*/ 0 w 11834341"/>
              <a:gd name="connsiteY3" fmla="*/ 2987423 h 2987423"/>
              <a:gd name="connsiteX4" fmla="*/ 0 w 11834341"/>
              <a:gd name="connsiteY4" fmla="*/ 0 h 2987423"/>
              <a:gd name="connsiteX0" fmla="*/ 9467 w 11843808"/>
              <a:gd name="connsiteY0" fmla="*/ 0 h 2987423"/>
              <a:gd name="connsiteX1" fmla="*/ 11843808 w 11843808"/>
              <a:gd name="connsiteY1" fmla="*/ 0 h 2987423"/>
              <a:gd name="connsiteX2" fmla="*/ 11843808 w 11843808"/>
              <a:gd name="connsiteY2" fmla="*/ 2987423 h 2987423"/>
              <a:gd name="connsiteX3" fmla="*/ 9467 w 11843808"/>
              <a:gd name="connsiteY3" fmla="*/ 2987423 h 2987423"/>
              <a:gd name="connsiteX4" fmla="*/ 0 w 11843808"/>
              <a:gd name="connsiteY4" fmla="*/ 1159280 h 2987423"/>
              <a:gd name="connsiteX5" fmla="*/ 9467 w 11843808"/>
              <a:gd name="connsiteY5" fmla="*/ 0 h 2987423"/>
              <a:gd name="connsiteX0" fmla="*/ 9467 w 11843808"/>
              <a:gd name="connsiteY0" fmla="*/ 2008 h 2989431"/>
              <a:gd name="connsiteX1" fmla="*/ 5925312 w 11843808"/>
              <a:gd name="connsiteY1" fmla="*/ 0 h 2989431"/>
              <a:gd name="connsiteX2" fmla="*/ 11843808 w 11843808"/>
              <a:gd name="connsiteY2" fmla="*/ 2008 h 2989431"/>
              <a:gd name="connsiteX3" fmla="*/ 11843808 w 11843808"/>
              <a:gd name="connsiteY3" fmla="*/ 2989431 h 2989431"/>
              <a:gd name="connsiteX4" fmla="*/ 9467 w 11843808"/>
              <a:gd name="connsiteY4" fmla="*/ 2989431 h 2989431"/>
              <a:gd name="connsiteX5" fmla="*/ 0 w 11843808"/>
              <a:gd name="connsiteY5" fmla="*/ 1161288 h 2989431"/>
              <a:gd name="connsiteX6" fmla="*/ 9467 w 11843808"/>
              <a:gd name="connsiteY6" fmla="*/ 2008 h 2989431"/>
              <a:gd name="connsiteX0" fmla="*/ 650 w 11834991"/>
              <a:gd name="connsiteY0" fmla="*/ 2008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6" fmla="*/ 650 w 11834991"/>
              <a:gd name="connsiteY6" fmla="*/ 2008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732 h 2989700"/>
              <a:gd name="connsiteX1" fmla="*/ 5916495 w 11834991"/>
              <a:gd name="connsiteY1" fmla="*/ 269 h 2989700"/>
              <a:gd name="connsiteX2" fmla="*/ 11834991 w 11834991"/>
              <a:gd name="connsiteY2" fmla="*/ 2277 h 2989700"/>
              <a:gd name="connsiteX3" fmla="*/ 11834991 w 11834991"/>
              <a:gd name="connsiteY3" fmla="*/ 2989700 h 2989700"/>
              <a:gd name="connsiteX4" fmla="*/ 650 w 11834991"/>
              <a:gd name="connsiteY4" fmla="*/ 2989700 h 2989700"/>
              <a:gd name="connsiteX5" fmla="*/ 3883 w 11834991"/>
              <a:gd name="connsiteY5" fmla="*/ 1164732 h 2989700"/>
              <a:gd name="connsiteX0" fmla="*/ 3883 w 11834991"/>
              <a:gd name="connsiteY0" fmla="*/ 1164463 h 2989431"/>
              <a:gd name="connsiteX1" fmla="*/ 1805336 w 11834991"/>
              <a:gd name="connsiteY1" fmla="*/ 525357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6530 h 2991498"/>
              <a:gd name="connsiteX1" fmla="*/ 1758770 w 11834991"/>
              <a:gd name="connsiteY1" fmla="*/ 453341 h 2991498"/>
              <a:gd name="connsiteX2" fmla="*/ 5916495 w 11834991"/>
              <a:gd name="connsiteY2" fmla="*/ 2067 h 2991498"/>
              <a:gd name="connsiteX3" fmla="*/ 11834991 w 11834991"/>
              <a:gd name="connsiteY3" fmla="*/ 4075 h 2991498"/>
              <a:gd name="connsiteX4" fmla="*/ 11834991 w 11834991"/>
              <a:gd name="connsiteY4" fmla="*/ 2991498 h 2991498"/>
              <a:gd name="connsiteX5" fmla="*/ 650 w 11834991"/>
              <a:gd name="connsiteY5" fmla="*/ 2991498 h 2991498"/>
              <a:gd name="connsiteX6" fmla="*/ 3883 w 11834991"/>
              <a:gd name="connsiteY6" fmla="*/ 1166530 h 2991498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775 h 2989743"/>
              <a:gd name="connsiteX1" fmla="*/ 1758770 w 11834991"/>
              <a:gd name="connsiteY1" fmla="*/ 451586 h 2989743"/>
              <a:gd name="connsiteX2" fmla="*/ 5916495 w 11834991"/>
              <a:gd name="connsiteY2" fmla="*/ 312 h 2989743"/>
              <a:gd name="connsiteX3" fmla="*/ 11834991 w 11834991"/>
              <a:gd name="connsiteY3" fmla="*/ 2320 h 2989743"/>
              <a:gd name="connsiteX4" fmla="*/ 11834991 w 11834991"/>
              <a:gd name="connsiteY4" fmla="*/ 2989743 h 2989743"/>
              <a:gd name="connsiteX5" fmla="*/ 650 w 11834991"/>
              <a:gd name="connsiteY5" fmla="*/ 2989743 h 2989743"/>
              <a:gd name="connsiteX6" fmla="*/ 3883 w 11834991"/>
              <a:gd name="connsiteY6" fmla="*/ 1164775 h 2989743"/>
              <a:gd name="connsiteX0" fmla="*/ 3883 w 11834991"/>
              <a:gd name="connsiteY0" fmla="*/ 1164880 h 2989848"/>
              <a:gd name="connsiteX1" fmla="*/ 1932336 w 11834991"/>
              <a:gd name="connsiteY1" fmla="*/ 411474 h 2989848"/>
              <a:gd name="connsiteX2" fmla="*/ 5916495 w 11834991"/>
              <a:gd name="connsiteY2" fmla="*/ 417 h 2989848"/>
              <a:gd name="connsiteX3" fmla="*/ 11834991 w 11834991"/>
              <a:gd name="connsiteY3" fmla="*/ 2425 h 2989848"/>
              <a:gd name="connsiteX4" fmla="*/ 11834991 w 11834991"/>
              <a:gd name="connsiteY4" fmla="*/ 2989848 h 2989848"/>
              <a:gd name="connsiteX5" fmla="*/ 650 w 11834991"/>
              <a:gd name="connsiteY5" fmla="*/ 2989848 h 2989848"/>
              <a:gd name="connsiteX6" fmla="*/ 3883 w 11834991"/>
              <a:gd name="connsiteY6" fmla="*/ 1164880 h 2989848"/>
              <a:gd name="connsiteX0" fmla="*/ 3883 w 11834991"/>
              <a:gd name="connsiteY0" fmla="*/ 1164867 h 2989835"/>
              <a:gd name="connsiteX1" fmla="*/ 1932336 w 11834991"/>
              <a:gd name="connsiteY1" fmla="*/ 411461 h 2989835"/>
              <a:gd name="connsiteX2" fmla="*/ 5916495 w 11834991"/>
              <a:gd name="connsiteY2" fmla="*/ 404 h 2989835"/>
              <a:gd name="connsiteX3" fmla="*/ 11834991 w 11834991"/>
              <a:gd name="connsiteY3" fmla="*/ 2412 h 2989835"/>
              <a:gd name="connsiteX4" fmla="*/ 11834991 w 11834991"/>
              <a:gd name="connsiteY4" fmla="*/ 2989835 h 2989835"/>
              <a:gd name="connsiteX5" fmla="*/ 650 w 11834991"/>
              <a:gd name="connsiteY5" fmla="*/ 2989835 h 2989835"/>
              <a:gd name="connsiteX6" fmla="*/ 3883 w 11834991"/>
              <a:gd name="connsiteY6" fmla="*/ 1164867 h 2989835"/>
              <a:gd name="connsiteX0" fmla="*/ 3883 w 11834991"/>
              <a:gd name="connsiteY0" fmla="*/ 1164888 h 2989856"/>
              <a:gd name="connsiteX1" fmla="*/ 1921753 w 11834991"/>
              <a:gd name="connsiteY1" fmla="*/ 405132 h 2989856"/>
              <a:gd name="connsiteX2" fmla="*/ 5916495 w 11834991"/>
              <a:gd name="connsiteY2" fmla="*/ 425 h 2989856"/>
              <a:gd name="connsiteX3" fmla="*/ 11834991 w 11834991"/>
              <a:gd name="connsiteY3" fmla="*/ 2433 h 2989856"/>
              <a:gd name="connsiteX4" fmla="*/ 11834991 w 11834991"/>
              <a:gd name="connsiteY4" fmla="*/ 2989856 h 2989856"/>
              <a:gd name="connsiteX5" fmla="*/ 650 w 11834991"/>
              <a:gd name="connsiteY5" fmla="*/ 2989856 h 2989856"/>
              <a:gd name="connsiteX6" fmla="*/ 3883 w 11834991"/>
              <a:gd name="connsiteY6" fmla="*/ 1164888 h 2989856"/>
              <a:gd name="connsiteX0" fmla="*/ 43 w 11835384"/>
              <a:gd name="connsiteY0" fmla="*/ 893516 h 2989610"/>
              <a:gd name="connsiteX1" fmla="*/ 1922146 w 11835384"/>
              <a:gd name="connsiteY1" fmla="*/ 404886 h 2989610"/>
              <a:gd name="connsiteX2" fmla="*/ 5916888 w 11835384"/>
              <a:gd name="connsiteY2" fmla="*/ 179 h 2989610"/>
              <a:gd name="connsiteX3" fmla="*/ 11835384 w 11835384"/>
              <a:gd name="connsiteY3" fmla="*/ 2187 h 2989610"/>
              <a:gd name="connsiteX4" fmla="*/ 11835384 w 11835384"/>
              <a:gd name="connsiteY4" fmla="*/ 2989610 h 2989610"/>
              <a:gd name="connsiteX5" fmla="*/ 1043 w 11835384"/>
              <a:gd name="connsiteY5" fmla="*/ 2989610 h 2989610"/>
              <a:gd name="connsiteX6" fmla="*/ 43 w 11835384"/>
              <a:gd name="connsiteY6" fmla="*/ 893516 h 2989610"/>
              <a:gd name="connsiteX0" fmla="*/ 0 w 11835341"/>
              <a:gd name="connsiteY0" fmla="*/ 893516 h 2989610"/>
              <a:gd name="connsiteX1" fmla="*/ 1922103 w 11835341"/>
              <a:gd name="connsiteY1" fmla="*/ 404886 h 2989610"/>
              <a:gd name="connsiteX2" fmla="*/ 5916845 w 11835341"/>
              <a:gd name="connsiteY2" fmla="*/ 179 h 2989610"/>
              <a:gd name="connsiteX3" fmla="*/ 11835341 w 11835341"/>
              <a:gd name="connsiteY3" fmla="*/ 2187 h 2989610"/>
              <a:gd name="connsiteX4" fmla="*/ 11835341 w 11835341"/>
              <a:gd name="connsiteY4" fmla="*/ 2989610 h 2989610"/>
              <a:gd name="connsiteX5" fmla="*/ 1000 w 11835341"/>
              <a:gd name="connsiteY5" fmla="*/ 2989610 h 2989610"/>
              <a:gd name="connsiteX6" fmla="*/ 0 w 11835341"/>
              <a:gd name="connsiteY6" fmla="*/ 893516 h 2989610"/>
              <a:gd name="connsiteX0" fmla="*/ 0 w 11835341"/>
              <a:gd name="connsiteY0" fmla="*/ 893720 h 2989814"/>
              <a:gd name="connsiteX1" fmla="*/ 2025820 w 11835341"/>
              <a:gd name="connsiteY1" fmla="*/ 260013 h 2989814"/>
              <a:gd name="connsiteX2" fmla="*/ 5916845 w 11835341"/>
              <a:gd name="connsiteY2" fmla="*/ 383 h 2989814"/>
              <a:gd name="connsiteX3" fmla="*/ 11835341 w 11835341"/>
              <a:gd name="connsiteY3" fmla="*/ 2391 h 2989814"/>
              <a:gd name="connsiteX4" fmla="*/ 11835341 w 11835341"/>
              <a:gd name="connsiteY4" fmla="*/ 2989814 h 2989814"/>
              <a:gd name="connsiteX5" fmla="*/ 1000 w 11835341"/>
              <a:gd name="connsiteY5" fmla="*/ 2989814 h 2989814"/>
              <a:gd name="connsiteX6" fmla="*/ 0 w 11835341"/>
              <a:gd name="connsiteY6" fmla="*/ 893720 h 2989814"/>
              <a:gd name="connsiteX0" fmla="*/ 0 w 11835341"/>
              <a:gd name="connsiteY0" fmla="*/ 897278 h 2993372"/>
              <a:gd name="connsiteX1" fmla="*/ 2025820 w 11835341"/>
              <a:gd name="connsiteY1" fmla="*/ 263571 h 2993372"/>
              <a:gd name="connsiteX2" fmla="*/ 5916845 w 11835341"/>
              <a:gd name="connsiteY2" fmla="*/ 3941 h 2993372"/>
              <a:gd name="connsiteX3" fmla="*/ 11835341 w 11835341"/>
              <a:gd name="connsiteY3" fmla="*/ 5949 h 2993372"/>
              <a:gd name="connsiteX4" fmla="*/ 11835341 w 11835341"/>
              <a:gd name="connsiteY4" fmla="*/ 2993372 h 2993372"/>
              <a:gd name="connsiteX5" fmla="*/ 1000 w 11835341"/>
              <a:gd name="connsiteY5" fmla="*/ 2993372 h 2993372"/>
              <a:gd name="connsiteX6" fmla="*/ 0 w 11835341"/>
              <a:gd name="connsiteY6" fmla="*/ 897278 h 2993372"/>
              <a:gd name="connsiteX0" fmla="*/ 0 w 11835341"/>
              <a:gd name="connsiteY0" fmla="*/ 898261 h 2994355"/>
              <a:gd name="connsiteX1" fmla="*/ 2025820 w 11835341"/>
              <a:gd name="connsiteY1" fmla="*/ 264554 h 2994355"/>
              <a:gd name="connsiteX2" fmla="*/ 5916845 w 11835341"/>
              <a:gd name="connsiteY2" fmla="*/ 4924 h 2994355"/>
              <a:gd name="connsiteX3" fmla="*/ 11835341 w 11835341"/>
              <a:gd name="connsiteY3" fmla="*/ 6932 h 2994355"/>
              <a:gd name="connsiteX4" fmla="*/ 11835341 w 11835341"/>
              <a:gd name="connsiteY4" fmla="*/ 2994355 h 2994355"/>
              <a:gd name="connsiteX5" fmla="*/ 1000 w 11835341"/>
              <a:gd name="connsiteY5" fmla="*/ 2994355 h 2994355"/>
              <a:gd name="connsiteX6" fmla="*/ 0 w 11835341"/>
              <a:gd name="connsiteY6" fmla="*/ 898261 h 2994355"/>
              <a:gd name="connsiteX0" fmla="*/ 0 w 11835341"/>
              <a:gd name="connsiteY0" fmla="*/ 901345 h 2997439"/>
              <a:gd name="connsiteX1" fmla="*/ 2025820 w 11835341"/>
              <a:gd name="connsiteY1" fmla="*/ 267638 h 2997439"/>
              <a:gd name="connsiteX2" fmla="*/ 3810844 w 11835341"/>
              <a:gd name="connsiteY2" fmla="*/ 3863 h 2997439"/>
              <a:gd name="connsiteX3" fmla="*/ 11835341 w 11835341"/>
              <a:gd name="connsiteY3" fmla="*/ 10016 h 2997439"/>
              <a:gd name="connsiteX4" fmla="*/ 11835341 w 11835341"/>
              <a:gd name="connsiteY4" fmla="*/ 2997439 h 2997439"/>
              <a:gd name="connsiteX5" fmla="*/ 1000 w 11835341"/>
              <a:gd name="connsiteY5" fmla="*/ 2997439 h 2997439"/>
              <a:gd name="connsiteX6" fmla="*/ 0 w 11835341"/>
              <a:gd name="connsiteY6" fmla="*/ 901345 h 2997439"/>
              <a:gd name="connsiteX0" fmla="*/ 0 w 11835341"/>
              <a:gd name="connsiteY0" fmla="*/ 897482 h 2993576"/>
              <a:gd name="connsiteX1" fmla="*/ 2025820 w 11835341"/>
              <a:gd name="connsiteY1" fmla="*/ 263775 h 2993576"/>
              <a:gd name="connsiteX2" fmla="*/ 3810844 w 11835341"/>
              <a:gd name="connsiteY2" fmla="*/ 0 h 2993576"/>
              <a:gd name="connsiteX3" fmla="*/ 11835341 w 11835341"/>
              <a:gd name="connsiteY3" fmla="*/ 6153 h 2993576"/>
              <a:gd name="connsiteX4" fmla="*/ 11835341 w 11835341"/>
              <a:gd name="connsiteY4" fmla="*/ 2993576 h 2993576"/>
              <a:gd name="connsiteX5" fmla="*/ 1000 w 11835341"/>
              <a:gd name="connsiteY5" fmla="*/ 2993576 h 2993576"/>
              <a:gd name="connsiteX6" fmla="*/ 0 w 11835341"/>
              <a:gd name="connsiteY6" fmla="*/ 897482 h 2993576"/>
              <a:gd name="connsiteX0" fmla="*/ 478839 w 12313180"/>
              <a:gd name="connsiteY0" fmla="*/ 2993576 h 2993576"/>
              <a:gd name="connsiteX1" fmla="*/ 2503659 w 12313180"/>
              <a:gd name="connsiteY1" fmla="*/ 263775 h 2993576"/>
              <a:gd name="connsiteX2" fmla="*/ 4288683 w 12313180"/>
              <a:gd name="connsiteY2" fmla="*/ 0 h 2993576"/>
              <a:gd name="connsiteX3" fmla="*/ 12313180 w 12313180"/>
              <a:gd name="connsiteY3" fmla="*/ 6153 h 2993576"/>
              <a:gd name="connsiteX4" fmla="*/ 12313180 w 12313180"/>
              <a:gd name="connsiteY4" fmla="*/ 2993576 h 2993576"/>
              <a:gd name="connsiteX5" fmla="*/ 478839 w 12313180"/>
              <a:gd name="connsiteY5" fmla="*/ 2993576 h 2993576"/>
              <a:gd name="connsiteX0" fmla="*/ 478855 w 12313196"/>
              <a:gd name="connsiteY0" fmla="*/ 2993576 h 2993576"/>
              <a:gd name="connsiteX1" fmla="*/ 2503675 w 12313196"/>
              <a:gd name="connsiteY1" fmla="*/ 263775 h 2993576"/>
              <a:gd name="connsiteX2" fmla="*/ 4288699 w 12313196"/>
              <a:gd name="connsiteY2" fmla="*/ 0 h 2993576"/>
              <a:gd name="connsiteX3" fmla="*/ 12313196 w 12313196"/>
              <a:gd name="connsiteY3" fmla="*/ 6153 h 2993576"/>
              <a:gd name="connsiteX4" fmla="*/ 12313196 w 12313196"/>
              <a:gd name="connsiteY4" fmla="*/ 2993576 h 2993576"/>
              <a:gd name="connsiteX5" fmla="*/ 478855 w 12313196"/>
              <a:gd name="connsiteY5" fmla="*/ 2993576 h 2993576"/>
              <a:gd name="connsiteX0" fmla="*/ 455988 w 12290329"/>
              <a:gd name="connsiteY0" fmla="*/ 2993576 h 2993576"/>
              <a:gd name="connsiteX1" fmla="*/ 2694909 w 12290329"/>
              <a:gd name="connsiteY1" fmla="*/ 983556 h 2993576"/>
              <a:gd name="connsiteX2" fmla="*/ 4265832 w 12290329"/>
              <a:gd name="connsiteY2" fmla="*/ 0 h 2993576"/>
              <a:gd name="connsiteX3" fmla="*/ 12290329 w 12290329"/>
              <a:gd name="connsiteY3" fmla="*/ 6153 h 2993576"/>
              <a:gd name="connsiteX4" fmla="*/ 12290329 w 12290329"/>
              <a:gd name="connsiteY4" fmla="*/ 2993576 h 2993576"/>
              <a:gd name="connsiteX5" fmla="*/ 455988 w 12290329"/>
              <a:gd name="connsiteY5" fmla="*/ 2993576 h 2993576"/>
              <a:gd name="connsiteX0" fmla="*/ 611227 w 12445568"/>
              <a:gd name="connsiteY0" fmla="*/ 2993576 h 2993576"/>
              <a:gd name="connsiteX1" fmla="*/ 1703514 w 12445568"/>
              <a:gd name="connsiteY1" fmla="*/ 1061475 h 2993576"/>
              <a:gd name="connsiteX2" fmla="*/ 4421071 w 12445568"/>
              <a:gd name="connsiteY2" fmla="*/ 0 h 2993576"/>
              <a:gd name="connsiteX3" fmla="*/ 12445568 w 12445568"/>
              <a:gd name="connsiteY3" fmla="*/ 6153 h 2993576"/>
              <a:gd name="connsiteX4" fmla="*/ 12445568 w 12445568"/>
              <a:gd name="connsiteY4" fmla="*/ 2993576 h 2993576"/>
              <a:gd name="connsiteX5" fmla="*/ 611227 w 12445568"/>
              <a:gd name="connsiteY5" fmla="*/ 2993576 h 2993576"/>
              <a:gd name="connsiteX0" fmla="*/ 591975 w 12426316"/>
              <a:gd name="connsiteY0" fmla="*/ 2993576 h 2993576"/>
              <a:gd name="connsiteX1" fmla="*/ 1684262 w 12426316"/>
              <a:gd name="connsiteY1" fmla="*/ 1061475 h 2993576"/>
              <a:gd name="connsiteX2" fmla="*/ 4401819 w 12426316"/>
              <a:gd name="connsiteY2" fmla="*/ 0 h 2993576"/>
              <a:gd name="connsiteX3" fmla="*/ 12426316 w 12426316"/>
              <a:gd name="connsiteY3" fmla="*/ 6153 h 2993576"/>
              <a:gd name="connsiteX4" fmla="*/ 12426316 w 12426316"/>
              <a:gd name="connsiteY4" fmla="*/ 2993576 h 2993576"/>
              <a:gd name="connsiteX5" fmla="*/ 591975 w 12426316"/>
              <a:gd name="connsiteY5" fmla="*/ 2993576 h 2993576"/>
              <a:gd name="connsiteX0" fmla="*/ 0 w 11834341"/>
              <a:gd name="connsiteY0" fmla="*/ 2993576 h 2993576"/>
              <a:gd name="connsiteX1" fmla="*/ 1092287 w 11834341"/>
              <a:gd name="connsiteY1" fmla="*/ 1061475 h 2993576"/>
              <a:gd name="connsiteX2" fmla="*/ 3809844 w 11834341"/>
              <a:gd name="connsiteY2" fmla="*/ 0 h 2993576"/>
              <a:gd name="connsiteX3" fmla="*/ 11834341 w 11834341"/>
              <a:gd name="connsiteY3" fmla="*/ 6153 h 2993576"/>
              <a:gd name="connsiteX4" fmla="*/ 11834341 w 11834341"/>
              <a:gd name="connsiteY4" fmla="*/ 2993576 h 2993576"/>
              <a:gd name="connsiteX5" fmla="*/ 0 w 11834341"/>
              <a:gd name="connsiteY5" fmla="*/ 2993576 h 2993576"/>
              <a:gd name="connsiteX0" fmla="*/ 274 w 11834615"/>
              <a:gd name="connsiteY0" fmla="*/ 2993576 h 2993576"/>
              <a:gd name="connsiteX1" fmla="*/ 1092561 w 11834615"/>
              <a:gd name="connsiteY1" fmla="*/ 1061475 h 2993576"/>
              <a:gd name="connsiteX2" fmla="*/ 3810118 w 11834615"/>
              <a:gd name="connsiteY2" fmla="*/ 0 h 2993576"/>
              <a:gd name="connsiteX3" fmla="*/ 11834615 w 11834615"/>
              <a:gd name="connsiteY3" fmla="*/ 6153 h 2993576"/>
              <a:gd name="connsiteX4" fmla="*/ 11834615 w 11834615"/>
              <a:gd name="connsiteY4" fmla="*/ 2993576 h 2993576"/>
              <a:gd name="connsiteX5" fmla="*/ 274 w 11834615"/>
              <a:gd name="connsiteY5" fmla="*/ 2993576 h 2993576"/>
              <a:gd name="connsiteX0" fmla="*/ 400 w 11834741"/>
              <a:gd name="connsiteY0" fmla="*/ 2993576 h 2993576"/>
              <a:gd name="connsiteX1" fmla="*/ 900311 w 11834741"/>
              <a:gd name="connsiteY1" fmla="*/ 1204494 h 2993576"/>
              <a:gd name="connsiteX2" fmla="*/ 3810244 w 11834741"/>
              <a:gd name="connsiteY2" fmla="*/ 0 h 2993576"/>
              <a:gd name="connsiteX3" fmla="*/ 11834741 w 11834741"/>
              <a:gd name="connsiteY3" fmla="*/ 6153 h 2993576"/>
              <a:gd name="connsiteX4" fmla="*/ 11834741 w 11834741"/>
              <a:gd name="connsiteY4" fmla="*/ 2993576 h 2993576"/>
              <a:gd name="connsiteX5" fmla="*/ 400 w 11834741"/>
              <a:gd name="connsiteY5" fmla="*/ 2993576 h 2993576"/>
              <a:gd name="connsiteX0" fmla="*/ 494 w 11834835"/>
              <a:gd name="connsiteY0" fmla="*/ 2993576 h 2993576"/>
              <a:gd name="connsiteX1" fmla="*/ 900405 w 11834835"/>
              <a:gd name="connsiteY1" fmla="*/ 1204494 h 2993576"/>
              <a:gd name="connsiteX2" fmla="*/ 3810338 w 11834835"/>
              <a:gd name="connsiteY2" fmla="*/ 0 h 2993576"/>
              <a:gd name="connsiteX3" fmla="*/ 11834835 w 11834835"/>
              <a:gd name="connsiteY3" fmla="*/ 6153 h 2993576"/>
              <a:gd name="connsiteX4" fmla="*/ 11834835 w 11834835"/>
              <a:gd name="connsiteY4" fmla="*/ 2993576 h 2993576"/>
              <a:gd name="connsiteX5" fmla="*/ 494 w 11834835"/>
              <a:gd name="connsiteY5" fmla="*/ 2993576 h 2993576"/>
              <a:gd name="connsiteX0" fmla="*/ 602 w 11834943"/>
              <a:gd name="connsiteY0" fmla="*/ 2993576 h 2993576"/>
              <a:gd name="connsiteX1" fmla="*/ 900513 w 11834943"/>
              <a:gd name="connsiteY1" fmla="*/ 1204494 h 2993576"/>
              <a:gd name="connsiteX2" fmla="*/ 3810446 w 11834943"/>
              <a:gd name="connsiteY2" fmla="*/ 0 h 2993576"/>
              <a:gd name="connsiteX3" fmla="*/ 11834943 w 11834943"/>
              <a:gd name="connsiteY3" fmla="*/ 6153 h 2993576"/>
              <a:gd name="connsiteX4" fmla="*/ 11834943 w 11834943"/>
              <a:gd name="connsiteY4" fmla="*/ 2993576 h 2993576"/>
              <a:gd name="connsiteX5" fmla="*/ 602 w 11834943"/>
              <a:gd name="connsiteY5" fmla="*/ 2993576 h 2993576"/>
              <a:gd name="connsiteX0" fmla="*/ 602 w 11834943"/>
              <a:gd name="connsiteY0" fmla="*/ 2993576 h 2993576"/>
              <a:gd name="connsiteX1" fmla="*/ 900513 w 11834943"/>
              <a:gd name="connsiteY1" fmla="*/ 1204494 h 2993576"/>
              <a:gd name="connsiteX2" fmla="*/ 3810446 w 11834943"/>
              <a:gd name="connsiteY2" fmla="*/ 0 h 2993576"/>
              <a:gd name="connsiteX3" fmla="*/ 11834943 w 11834943"/>
              <a:gd name="connsiteY3" fmla="*/ 6153 h 2993576"/>
              <a:gd name="connsiteX4" fmla="*/ 11834943 w 11834943"/>
              <a:gd name="connsiteY4" fmla="*/ 2993576 h 2993576"/>
              <a:gd name="connsiteX5" fmla="*/ 602 w 11834943"/>
              <a:gd name="connsiteY5" fmla="*/ 2993576 h 2993576"/>
              <a:gd name="connsiteX0" fmla="*/ 566 w 11834907"/>
              <a:gd name="connsiteY0" fmla="*/ 2991384 h 2991384"/>
              <a:gd name="connsiteX1" fmla="*/ 900477 w 11834907"/>
              <a:gd name="connsiteY1" fmla="*/ 1202302 h 2991384"/>
              <a:gd name="connsiteX2" fmla="*/ 3813977 w 11834907"/>
              <a:gd name="connsiteY2" fmla="*/ 0 h 2991384"/>
              <a:gd name="connsiteX3" fmla="*/ 11834907 w 11834907"/>
              <a:gd name="connsiteY3" fmla="*/ 3961 h 2991384"/>
              <a:gd name="connsiteX4" fmla="*/ 11834907 w 11834907"/>
              <a:gd name="connsiteY4" fmla="*/ 2991384 h 2991384"/>
              <a:gd name="connsiteX5" fmla="*/ 566 w 11834907"/>
              <a:gd name="connsiteY5" fmla="*/ 2991384 h 299138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99 w 11834940"/>
              <a:gd name="connsiteY0" fmla="*/ 2992114 h 2992114"/>
              <a:gd name="connsiteX1" fmla="*/ 889804 w 11834940"/>
              <a:gd name="connsiteY1" fmla="*/ 1201573 h 2992114"/>
              <a:gd name="connsiteX2" fmla="*/ 3853263 w 11834940"/>
              <a:gd name="connsiteY2" fmla="*/ 0 h 2992114"/>
              <a:gd name="connsiteX3" fmla="*/ 11834940 w 11834940"/>
              <a:gd name="connsiteY3" fmla="*/ 4691 h 2992114"/>
              <a:gd name="connsiteX4" fmla="*/ 11834940 w 11834940"/>
              <a:gd name="connsiteY4" fmla="*/ 2992114 h 2992114"/>
              <a:gd name="connsiteX5" fmla="*/ 599 w 11834940"/>
              <a:gd name="connsiteY5" fmla="*/ 2992114 h 299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4940" h="2992114">
                <a:moveTo>
                  <a:pt x="599" y="2992114"/>
                </a:moveTo>
                <a:cubicBezTo>
                  <a:pt x="-14320" y="2456311"/>
                  <a:pt x="247693" y="1700259"/>
                  <a:pt x="889804" y="1201573"/>
                </a:cubicBezTo>
                <a:cubicBezTo>
                  <a:pt x="1531915" y="702887"/>
                  <a:pt x="2418364" y="284089"/>
                  <a:pt x="3853263" y="0"/>
                </a:cubicBezTo>
                <a:lnTo>
                  <a:pt x="11834940" y="4691"/>
                </a:lnTo>
                <a:lnTo>
                  <a:pt x="11834940" y="2992114"/>
                </a:lnTo>
                <a:lnTo>
                  <a:pt x="599" y="299211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C6FEECCB-0ADF-4D17-9F84-4B82085D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29867" y="5719568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fi-FI"/>
              <a:t>24.9.2021</a:t>
            </a: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580B187D-B133-4F32-8568-D26ED15F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9868" y="5462054"/>
            <a:ext cx="4114800" cy="241091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26968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/>
              <a:t>Tekstisivu, yksipalstainen.</a:t>
            </a:r>
            <a:br>
              <a:rPr lang="fi-FI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     Toinen tekstitaso, jos sivulle tulee enemmän tekstiä.</a:t>
            </a:r>
            <a:br>
              <a:rPr lang="fi-FI"/>
            </a:br>
            <a:r>
              <a:rPr lang="fi-FI"/>
              <a:t>           Kolmas tekstitaso, jos haluat esittää enemmän tekstiä.</a:t>
            </a:r>
            <a:br>
              <a:rPr lang="fi-FI"/>
            </a:br>
            <a:r>
              <a:rPr lang="fi-FI"/>
              <a:t>Muistathan, että kun tekstin koko pienenee, myös viesti pienenee.</a:t>
            </a:r>
            <a:br>
              <a:rPr lang="fi-FI"/>
            </a:br>
            <a:r>
              <a:rPr lang="fi-FI" noProof="0"/>
              <a:t>Esityksen tulee olla myös kaukaa luettavissa.</a:t>
            </a:r>
            <a:endParaRPr lang="fi-FI"/>
          </a:p>
          <a:p>
            <a:pPr marL="715963" marR="0" lvl="1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59A7EFB5-C255-48FB-AC67-FD651DD26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AFC3A855-B6C3-4D1E-B148-55910A257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032AC8CB-3366-4A2A-8272-93E368384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408088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avio" preserve="1" userDrawn="1">
  <p:cSld name="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noProof="0"/>
              <a:t>Graafisivu</a:t>
            </a:r>
            <a:endParaRPr lang="fi-FI"/>
          </a:p>
        </p:txBody>
      </p:sp>
      <p:sp>
        <p:nvSpPr>
          <p:cNvPr id="7" name="Kaavion paikkamerkki 6">
            <a:extLst>
              <a:ext uri="{FF2B5EF4-FFF2-40B4-BE49-F238E27FC236}">
                <a16:creationId xmlns:a16="http://schemas.microsoft.com/office/drawing/2014/main" id="{0579DF22-3A20-4908-84E3-C2B55F28B856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922338" y="1857375"/>
            <a:ext cx="10636236" cy="4087813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Käytä graafissa esityspohjan väripalettiin määriteltyjä värejä.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209C6B0D-979F-4D60-BDCD-B9E08FEB1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C29B563-2EC1-44DE-A678-D8C61D32B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26AFE581-53A8-4FFC-BC3A-F2173293E0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125163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5B018F-777B-44D1-9664-1407CB845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/>
              <a:t>Tekstisivu, kaksi palstaa. </a:t>
            </a:r>
            <a:br>
              <a:rPr lang="fi-FI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60330"/>
            <a:ext cx="5094402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/>
              <a:t>Esityksen teksti tulee aina tiivistää mahdollisimman lyhyeksi ja selkeäksi.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Muistathan, että kun tekstin koko pienenee, myös viesti pienenee. Esityksen tulee olla myös kaukaa luettavissa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  <a:p>
            <a:pPr lvl="0"/>
            <a:endParaRPr lang="fi-FI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28EEFB21-D5D7-40FA-809A-551ABC7D90A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64608" y="1860330"/>
            <a:ext cx="5094402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/>
              <a:t>Esityksen teksti tulee aina tiivistää mahdollisimman lyhyeksi ja selkeäksi.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Muistathan, että kun tekstin koko pienenee, myös viesti pienenee. Esityksen tulee olla myös kaukaa luettavissa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D47A3072-D8CC-4075-92AE-6CB4C819B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980BC45E-8E9E-4CF2-9961-01D999365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B063AE42-CA71-44E3-9D58-B8058F37E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388866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avio" preserve="1" userDrawn="1">
  <p:cSld name="Otsikko ja 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5B018F-777B-44D1-9664-1407CB845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/>
              <a:t>Graafisivu</a:t>
            </a:r>
            <a:br>
              <a:rPr lang="fi-FI" noProof="0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60330"/>
            <a:ext cx="3827881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err="1"/>
              <a:t>Värejä</a:t>
            </a:r>
            <a:r>
              <a:rPr lang="en-GB"/>
              <a:t> </a:t>
            </a:r>
            <a:r>
              <a:rPr lang="en-GB" err="1"/>
              <a:t>käytetään</a:t>
            </a:r>
            <a:r>
              <a:rPr lang="en-GB"/>
              <a:t> </a:t>
            </a:r>
            <a:r>
              <a:rPr lang="en-GB" err="1"/>
              <a:t>malliesimerkin</a:t>
            </a:r>
            <a:r>
              <a:rPr lang="en-GB"/>
              <a:t> </a:t>
            </a:r>
            <a:r>
              <a:rPr lang="en-GB" err="1"/>
              <a:t>järjestyksessä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Kaavion paikkamerkki 3">
            <a:extLst>
              <a:ext uri="{FF2B5EF4-FFF2-40B4-BE49-F238E27FC236}">
                <a16:creationId xmlns:a16="http://schemas.microsoft.com/office/drawing/2014/main" id="{E32C4822-3ED1-4503-A322-1C32778E2B1A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4866468" y="1860550"/>
            <a:ext cx="6692117" cy="4084638"/>
          </a:xfrm>
        </p:spPr>
        <p:txBody>
          <a:bodyPr/>
          <a:lstStyle/>
          <a:p>
            <a:r>
              <a:rPr lang="fi-FI"/>
              <a:t>Lisää kaavio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133760A-D9BD-4C93-958B-C47029D5F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232B50DE-A870-4680-8BF1-626B59A71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660E423A-B2D8-4B91-B7C0-AB18B43AB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155010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608688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ulukko" preserve="1" userDrawn="1">
  <p:cSld name="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err="1"/>
              <a:t>Taulukkosivu</a:t>
            </a:r>
            <a:br>
              <a:rPr lang="en-GB"/>
            </a:br>
            <a:r>
              <a:rPr lang="fi-FI"/>
              <a:t>Otsikon pituus korkeintaan kaksi riviä</a:t>
            </a:r>
          </a:p>
        </p:txBody>
      </p:sp>
      <p:sp>
        <p:nvSpPr>
          <p:cNvPr id="3" name="Taulukon paikkamerkki 2">
            <a:extLst>
              <a:ext uri="{FF2B5EF4-FFF2-40B4-BE49-F238E27FC236}">
                <a16:creationId xmlns:a16="http://schemas.microsoft.com/office/drawing/2014/main" id="{E46430B6-E098-40A9-A388-1C65D76FE09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22338" y="1857375"/>
            <a:ext cx="10636236" cy="4087813"/>
          </a:xfrm>
        </p:spPr>
        <p:txBody>
          <a:bodyPr/>
          <a:lstStyle/>
          <a:p>
            <a:r>
              <a:rPr lang="fi-FI"/>
              <a:t>Lisää taulukko napsauttamalla kuvaketta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7027DE1D-8E91-406F-8B96-045A387C4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E58D47DE-4D0E-4225-AD7A-47FB6CC38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34D358F0-BE1E-4ABA-A0E1-A93C9E529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34188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7092366" cy="1119501"/>
          </a:xfrm>
        </p:spPr>
        <p:txBody>
          <a:bodyPr/>
          <a:lstStyle/>
          <a:p>
            <a:r>
              <a:rPr lang="fi-FI"/>
              <a:t>Tekstisivu kapealla kuvalla</a:t>
            </a:r>
            <a:br>
              <a:rPr lang="fi-FI"/>
            </a:br>
            <a:r>
              <a:rPr lang="fi-FI"/>
              <a:t>ja lyhyellä otsikolla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7092366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FFD8799F-5DA0-4FBF-A2A7-B65BDEB3B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1F75C40-780C-491C-87BC-6A3B74DBF7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3A71661-0388-4C74-813D-CFA192A73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414654" y="180000"/>
            <a:ext cx="3598545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10216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set kuvat" preserve="1" userDrawn="1">
  <p:cSld name="Kuvatekstilliset ku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7092366" cy="1119501"/>
          </a:xfrm>
        </p:spPr>
        <p:txBody>
          <a:bodyPr/>
          <a:lstStyle/>
          <a:p>
            <a:r>
              <a:rPr lang="fi-FI" noProof="0"/>
              <a:t>Tekstisivu kahdella kuvalla</a:t>
            </a:r>
            <a:br>
              <a:rPr lang="fi-FI" noProof="0"/>
            </a:br>
            <a:r>
              <a:rPr lang="fi-FI" noProof="0"/>
              <a:t>ja lyhyellä otsikolla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7092366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15" name="Kuvan paikkamerkki 2">
            <a:extLst>
              <a:ext uri="{FF2B5EF4-FFF2-40B4-BE49-F238E27FC236}">
                <a16:creationId xmlns:a16="http://schemas.microsoft.com/office/drawing/2014/main" id="{FC94B34F-00DC-4D30-896A-91EC80CD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8427599" y="180000"/>
            <a:ext cx="3585600" cy="315537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427599" y="3527892"/>
            <a:ext cx="3585600" cy="3150108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F7012681-75A7-47D7-8444-7D3FBA4E5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E0FBAD70-7499-4E1B-A701-03775CBA2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7" name="Alatunnisteen paikkamerkki 4">
            <a:extLst>
              <a:ext uri="{FF2B5EF4-FFF2-40B4-BE49-F238E27FC236}">
                <a16:creationId xmlns:a16="http://schemas.microsoft.com/office/drawing/2014/main" id="{0AB49502-F625-40AF-9F75-9B1F2A7FD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179628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 iso" preserve="1" userDrawn="1">
  <p:cSld name="Kuvatekstillinen 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5224068" cy="1119501"/>
          </a:xfrm>
        </p:spPr>
        <p:txBody>
          <a:bodyPr/>
          <a:lstStyle/>
          <a:p>
            <a:r>
              <a:rPr lang="fi-FI" noProof="0"/>
              <a:t>Tekstisivu isolla  kuvalla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5224068" cy="408920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/>
              <a:t>Kuvasivun teksti tulee tiivistää lyhyeksi.</a:t>
            </a:r>
            <a:br>
              <a:rPr lang="fi-FI"/>
            </a:br>
            <a:r>
              <a:rPr lang="fi-FI"/>
              <a:t>Käytä laadukkaita kuvia.</a:t>
            </a:r>
            <a:br>
              <a:rPr lang="fi-FI"/>
            </a:br>
            <a:r>
              <a:rPr lang="fi-FI"/>
              <a:t>Vältä tiedostokooltaan isoja kuvia, jotta esityksestä ei tule liian raskasta.</a:t>
            </a:r>
            <a:br>
              <a:rPr lang="fi-FI"/>
            </a:br>
            <a:r>
              <a:rPr lang="fi-FI"/>
              <a:t>Sivun tulee olla helposti silmäiltävissä ja teksti koon tulee olla luettavissa.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428597" y="180000"/>
            <a:ext cx="5584602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5F3AB46-DDE8-48A9-B165-54E07D0B6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0AA848AD-B333-42B9-B9E4-08ABFCD61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697CFB4B-70A9-4C59-8AFC-86477E70A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377966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79999" y="180000"/>
            <a:ext cx="11833200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46552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" preserve="1" userDrawn="1">
  <p:cSld name="Sisältö kaarevall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err="1"/>
              <a:t>Tekstisivu</a:t>
            </a:r>
            <a:r>
              <a:rPr lang="en-GB"/>
              <a:t> </a:t>
            </a:r>
            <a:r>
              <a:rPr lang="en-GB" err="1"/>
              <a:t>isolla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kaarevalla</a:t>
            </a:r>
            <a:r>
              <a:rPr lang="en-GB"/>
              <a:t> </a:t>
            </a:r>
            <a:r>
              <a:rPr lang="en-GB" err="1"/>
              <a:t>kuvalla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03725" y="180000"/>
            <a:ext cx="440947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6488358 h 6488358"/>
              <a:gd name="connsiteX5" fmla="*/ 0 w 4408944"/>
              <a:gd name="connsiteY5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991817 w 4408944"/>
              <a:gd name="connsiteY4" fmla="*/ 3753413 h 6488358"/>
              <a:gd name="connsiteX5" fmla="*/ 0 w 4408944"/>
              <a:gd name="connsiteY5" fmla="*/ 0 h 6488358"/>
              <a:gd name="connsiteX0" fmla="*/ 144667 w 4553611"/>
              <a:gd name="connsiteY0" fmla="*/ 0 h 6488358"/>
              <a:gd name="connsiteX1" fmla="*/ 4553611 w 4553611"/>
              <a:gd name="connsiteY1" fmla="*/ 0 h 6488358"/>
              <a:gd name="connsiteX2" fmla="*/ 4553611 w 4553611"/>
              <a:gd name="connsiteY2" fmla="*/ 6488358 h 6488358"/>
              <a:gd name="connsiteX3" fmla="*/ 1854034 w 4553611"/>
              <a:gd name="connsiteY3" fmla="*/ 6487088 h 6488358"/>
              <a:gd name="connsiteX4" fmla="*/ 1136484 w 4553611"/>
              <a:gd name="connsiteY4" fmla="*/ 3753413 h 6488358"/>
              <a:gd name="connsiteX5" fmla="*/ 144667 w 4553611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530 w 4409474"/>
              <a:gd name="connsiteY0" fmla="*/ 0 h 6488358"/>
              <a:gd name="connsiteX1" fmla="*/ 4409474 w 4409474"/>
              <a:gd name="connsiteY1" fmla="*/ 0 h 6488358"/>
              <a:gd name="connsiteX2" fmla="*/ 4409474 w 4409474"/>
              <a:gd name="connsiteY2" fmla="*/ 6488358 h 6488358"/>
              <a:gd name="connsiteX3" fmla="*/ 1709897 w 4409474"/>
              <a:gd name="connsiteY3" fmla="*/ 6487088 h 6488358"/>
              <a:gd name="connsiteX4" fmla="*/ 427197 w 4409474"/>
              <a:gd name="connsiteY4" fmla="*/ 4051863 h 6488358"/>
              <a:gd name="connsiteX5" fmla="*/ 530 w 4409474"/>
              <a:gd name="connsiteY5" fmla="*/ 0 h 648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9474" h="6488358">
                <a:moveTo>
                  <a:pt x="530" y="0"/>
                </a:moveTo>
                <a:lnTo>
                  <a:pt x="4409474" y="0"/>
                </a:lnTo>
                <a:lnTo>
                  <a:pt x="4409474" y="6488358"/>
                </a:lnTo>
                <a:lnTo>
                  <a:pt x="1709897" y="6487088"/>
                </a:lnTo>
                <a:cubicBezTo>
                  <a:pt x="1168951" y="5999514"/>
                  <a:pt x="712091" y="5133044"/>
                  <a:pt x="427197" y="4051863"/>
                </a:cubicBezTo>
                <a:cubicBezTo>
                  <a:pt x="142303" y="2970682"/>
                  <a:pt x="-10191" y="1358994"/>
                  <a:pt x="5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8CBE0249-DC84-4C39-89AB-E97D6F0F8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71815122-4A8E-4281-87AC-8D44BE6CC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788FD0A6-21DD-4310-9D7C-EC77DE9DF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127972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 2" preserve="1" userDrawn="1">
  <p:cSld name="Sisältö kaarevalla kuvall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err="1"/>
              <a:t>Tekstisivu</a:t>
            </a:r>
            <a:r>
              <a:rPr lang="en-GB"/>
              <a:t> </a:t>
            </a:r>
            <a:r>
              <a:rPr lang="en-GB" err="1"/>
              <a:t>isolla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kaarevalla</a:t>
            </a:r>
            <a:r>
              <a:rPr lang="en-GB"/>
              <a:t> </a:t>
            </a:r>
            <a:r>
              <a:rPr lang="en-GB" err="1"/>
              <a:t>kuvalla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11518" y="180000"/>
            <a:ext cx="4401681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065E56D1-9BA4-4424-AA13-FA7AB9479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889983E-086F-483E-ACC1-0D3B42D4E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C519B920-C56F-4E32-B399-E7C752AC7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238340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sältö kaarevalla kuvalla 3" preserve="1" userDrawn="1">
  <p:cSld name="Sisältö kaarevalla kuvall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77491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7491" y="470390"/>
            <a:ext cx="6482227" cy="1119501"/>
          </a:xfrm>
        </p:spPr>
        <p:txBody>
          <a:bodyPr/>
          <a:lstStyle/>
          <a:p>
            <a:r>
              <a:rPr lang="fi-FI" noProof="0"/>
              <a:t>Tekstisivu isolla </a:t>
            </a:r>
            <a:br>
              <a:rPr lang="fi-FI" noProof="0"/>
            </a:br>
            <a:r>
              <a:rPr lang="fi-FI" noProof="0"/>
              <a:t>kaarevalla kuvalla</a:t>
            </a:r>
            <a:endParaRPr lang="fi-FI"/>
          </a:p>
        </p:txBody>
      </p:sp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FFA32AF2-F2A2-4E4F-9C2B-365AAAFFC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4" hasCustomPrompt="1"/>
          </p:nvPr>
        </p:nvSpPr>
        <p:spPr>
          <a:xfrm>
            <a:off x="179999" y="180000"/>
            <a:ext cx="4420767" cy="6498000"/>
          </a:xfrm>
          <a:custGeom>
            <a:avLst/>
            <a:gdLst>
              <a:gd name="connsiteX0" fmla="*/ 0 w 4430891"/>
              <a:gd name="connsiteY0" fmla="*/ 0 h 6488358"/>
              <a:gd name="connsiteX1" fmla="*/ 4430891 w 4430891"/>
              <a:gd name="connsiteY1" fmla="*/ 0 h 6488358"/>
              <a:gd name="connsiteX2" fmla="*/ 4430891 w 4430891"/>
              <a:gd name="connsiteY2" fmla="*/ 6488358 h 6488358"/>
              <a:gd name="connsiteX3" fmla="*/ 0 w 4430891"/>
              <a:gd name="connsiteY3" fmla="*/ 6488358 h 6488358"/>
              <a:gd name="connsiteX4" fmla="*/ 0 w 4430891"/>
              <a:gd name="connsiteY4" fmla="*/ 0 h 6488358"/>
              <a:gd name="connsiteX0" fmla="*/ 0 w 4430891"/>
              <a:gd name="connsiteY0" fmla="*/ 2986 h 6491344"/>
              <a:gd name="connsiteX1" fmla="*/ 2727596 w 4430891"/>
              <a:gd name="connsiteY1" fmla="*/ 0 h 6491344"/>
              <a:gd name="connsiteX2" fmla="*/ 4430891 w 4430891"/>
              <a:gd name="connsiteY2" fmla="*/ 2986 h 6491344"/>
              <a:gd name="connsiteX3" fmla="*/ 4430891 w 4430891"/>
              <a:gd name="connsiteY3" fmla="*/ 6491344 h 6491344"/>
              <a:gd name="connsiteX4" fmla="*/ 0 w 4430891"/>
              <a:gd name="connsiteY4" fmla="*/ 6491344 h 6491344"/>
              <a:gd name="connsiteX5" fmla="*/ 0 w 4430891"/>
              <a:gd name="connsiteY5" fmla="*/ 2986 h 6491344"/>
              <a:gd name="connsiteX0" fmla="*/ 0 w 4831678"/>
              <a:gd name="connsiteY0" fmla="*/ 481615 h 6969973"/>
              <a:gd name="connsiteX1" fmla="*/ 2727596 w 4831678"/>
              <a:gd name="connsiteY1" fmla="*/ 478629 h 6969973"/>
              <a:gd name="connsiteX2" fmla="*/ 4430891 w 4831678"/>
              <a:gd name="connsiteY2" fmla="*/ 481615 h 6969973"/>
              <a:gd name="connsiteX3" fmla="*/ 4430891 w 4831678"/>
              <a:gd name="connsiteY3" fmla="*/ 6969973 h 6969973"/>
              <a:gd name="connsiteX4" fmla="*/ 0 w 4831678"/>
              <a:gd name="connsiteY4" fmla="*/ 6969973 h 6969973"/>
              <a:gd name="connsiteX5" fmla="*/ 0 w 4831678"/>
              <a:gd name="connsiteY5" fmla="*/ 481615 h 6969973"/>
              <a:gd name="connsiteX0" fmla="*/ 0 w 4706556"/>
              <a:gd name="connsiteY0" fmla="*/ 2986 h 6491344"/>
              <a:gd name="connsiteX1" fmla="*/ 2727596 w 4706556"/>
              <a:gd name="connsiteY1" fmla="*/ 0 h 6491344"/>
              <a:gd name="connsiteX2" fmla="*/ 3937832 w 4706556"/>
              <a:gd name="connsiteY2" fmla="*/ 2217269 h 6491344"/>
              <a:gd name="connsiteX3" fmla="*/ 4430891 w 4706556"/>
              <a:gd name="connsiteY3" fmla="*/ 6491344 h 6491344"/>
              <a:gd name="connsiteX4" fmla="*/ 0 w 4706556"/>
              <a:gd name="connsiteY4" fmla="*/ 6491344 h 6491344"/>
              <a:gd name="connsiteX5" fmla="*/ 0 w 4706556"/>
              <a:gd name="connsiteY5" fmla="*/ 2986 h 6491344"/>
              <a:gd name="connsiteX0" fmla="*/ 0 w 4713104"/>
              <a:gd name="connsiteY0" fmla="*/ 2986 h 6491344"/>
              <a:gd name="connsiteX1" fmla="*/ 2727596 w 4713104"/>
              <a:gd name="connsiteY1" fmla="*/ 0 h 6491344"/>
              <a:gd name="connsiteX2" fmla="*/ 3937832 w 4713104"/>
              <a:gd name="connsiteY2" fmla="*/ 2217269 h 6491344"/>
              <a:gd name="connsiteX3" fmla="*/ 4430891 w 4713104"/>
              <a:gd name="connsiteY3" fmla="*/ 6491344 h 6491344"/>
              <a:gd name="connsiteX4" fmla="*/ 0 w 4713104"/>
              <a:gd name="connsiteY4" fmla="*/ 6491344 h 6491344"/>
              <a:gd name="connsiteX5" fmla="*/ 0 w 4713104"/>
              <a:gd name="connsiteY5" fmla="*/ 2986 h 6491344"/>
              <a:gd name="connsiteX0" fmla="*/ 0 w 4713104"/>
              <a:gd name="connsiteY0" fmla="*/ 2986 h 6491344"/>
              <a:gd name="connsiteX1" fmla="*/ 2727596 w 4713104"/>
              <a:gd name="connsiteY1" fmla="*/ 0 h 6491344"/>
              <a:gd name="connsiteX2" fmla="*/ 3937832 w 4713104"/>
              <a:gd name="connsiteY2" fmla="*/ 2217269 h 6491344"/>
              <a:gd name="connsiteX3" fmla="*/ 4430891 w 4713104"/>
              <a:gd name="connsiteY3" fmla="*/ 6491344 h 6491344"/>
              <a:gd name="connsiteX4" fmla="*/ 0 w 4713104"/>
              <a:gd name="connsiteY4" fmla="*/ 6491344 h 6491344"/>
              <a:gd name="connsiteX5" fmla="*/ 0 w 4713104"/>
              <a:gd name="connsiteY5" fmla="*/ 2986 h 6491344"/>
              <a:gd name="connsiteX0" fmla="*/ 0 w 4431482"/>
              <a:gd name="connsiteY0" fmla="*/ 2986 h 6491344"/>
              <a:gd name="connsiteX1" fmla="*/ 2727596 w 4431482"/>
              <a:gd name="connsiteY1" fmla="*/ 0 h 6491344"/>
              <a:gd name="connsiteX2" fmla="*/ 3937832 w 4431482"/>
              <a:gd name="connsiteY2" fmla="*/ 2217269 h 6491344"/>
              <a:gd name="connsiteX3" fmla="*/ 4430891 w 4431482"/>
              <a:gd name="connsiteY3" fmla="*/ 6491344 h 6491344"/>
              <a:gd name="connsiteX4" fmla="*/ 0 w 4431482"/>
              <a:gd name="connsiteY4" fmla="*/ 6491344 h 6491344"/>
              <a:gd name="connsiteX5" fmla="*/ 0 w 4431482"/>
              <a:gd name="connsiteY5" fmla="*/ 2986 h 6491344"/>
              <a:gd name="connsiteX0" fmla="*/ 0 w 4431482"/>
              <a:gd name="connsiteY0" fmla="*/ 2986 h 6491344"/>
              <a:gd name="connsiteX1" fmla="*/ 2727596 w 4431482"/>
              <a:gd name="connsiteY1" fmla="*/ 0 h 6491344"/>
              <a:gd name="connsiteX2" fmla="*/ 3937832 w 4431482"/>
              <a:gd name="connsiteY2" fmla="*/ 2217269 h 6491344"/>
              <a:gd name="connsiteX3" fmla="*/ 4430891 w 4431482"/>
              <a:gd name="connsiteY3" fmla="*/ 6491344 h 6491344"/>
              <a:gd name="connsiteX4" fmla="*/ 0 w 4431482"/>
              <a:gd name="connsiteY4" fmla="*/ 6491344 h 6491344"/>
              <a:gd name="connsiteX5" fmla="*/ 0 w 4431482"/>
              <a:gd name="connsiteY5" fmla="*/ 2986 h 649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1482" h="6491344">
                <a:moveTo>
                  <a:pt x="0" y="2986"/>
                </a:moveTo>
                <a:lnTo>
                  <a:pt x="2727596" y="0"/>
                </a:lnTo>
                <a:cubicBezTo>
                  <a:pt x="3107490" y="349624"/>
                  <a:pt x="3613608" y="1148825"/>
                  <a:pt x="3937832" y="2217269"/>
                </a:cubicBezTo>
                <a:cubicBezTo>
                  <a:pt x="4262056" y="3285713"/>
                  <a:pt x="4443231" y="4809316"/>
                  <a:pt x="4430891" y="6491344"/>
                </a:cubicBezTo>
                <a:lnTo>
                  <a:pt x="0" y="6491344"/>
                </a:lnTo>
                <a:lnTo>
                  <a:pt x="0" y="298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2618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4020341"/>
            <a:ext cx="11832392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180000"/>
            <a:ext cx="11832392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289634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2" preserve="1" userDrawn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20341"/>
            <a:ext cx="11834341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B6B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5A81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317071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808"/>
            <a:ext cx="9360000" cy="3639312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54022199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3" preserve="1" userDrawn="1">
  <p:cSld name="Osan ylätunnis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20341"/>
            <a:ext cx="11834341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D964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5A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31232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4" preserve="1" userDrawn="1">
  <p:cSld name="Osan ylätunnis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699CDD43-C904-4C83-89E3-B4A65DC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8632" y="180000"/>
            <a:ext cx="11834341" cy="6488159"/>
            <a:chOff x="178632" y="172167"/>
            <a:chExt cx="11834341" cy="6488159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90CE7767-6758-4913-9796-391DDD99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3955066"/>
              <a:ext cx="11834341" cy="2705260"/>
            </a:xfrm>
            <a:custGeom>
              <a:avLst/>
              <a:gdLst>
                <a:gd name="T0" fmla="*/ 0 w 32870"/>
                <a:gd name="T1" fmla="*/ 2226 h 7510"/>
                <a:gd name="T2" fmla="*/ 0 w 32870"/>
                <a:gd name="T3" fmla="*/ 7510 h 7510"/>
                <a:gd name="T4" fmla="*/ 14422 w 32870"/>
                <a:gd name="T5" fmla="*/ 4695 h 7510"/>
                <a:gd name="T6" fmla="*/ 32870 w 32870"/>
                <a:gd name="T7" fmla="*/ 4690 h 7510"/>
                <a:gd name="T8" fmla="*/ 32870 w 32870"/>
                <a:gd name="T9" fmla="*/ 0 h 7510"/>
                <a:gd name="T10" fmla="*/ 13779 w 32870"/>
                <a:gd name="T11" fmla="*/ 16 h 7510"/>
                <a:gd name="T12" fmla="*/ 0 w 32870"/>
                <a:gd name="T13" fmla="*/ 2226 h 7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70" h="7510">
                  <a:moveTo>
                    <a:pt x="0" y="2226"/>
                  </a:moveTo>
                  <a:lnTo>
                    <a:pt x="0" y="7510"/>
                  </a:lnTo>
                  <a:cubicBezTo>
                    <a:pt x="4241" y="5081"/>
                    <a:pt x="10659" y="4690"/>
                    <a:pt x="14422" y="4695"/>
                  </a:cubicBezTo>
                  <a:cubicBezTo>
                    <a:pt x="15294" y="4696"/>
                    <a:pt x="23963" y="4693"/>
                    <a:pt x="32870" y="4690"/>
                  </a:cubicBezTo>
                  <a:lnTo>
                    <a:pt x="32870" y="0"/>
                  </a:lnTo>
                  <a:cubicBezTo>
                    <a:pt x="23927" y="3"/>
                    <a:pt x="15112" y="8"/>
                    <a:pt x="13779" y="16"/>
                  </a:cubicBezTo>
                  <a:cubicBezTo>
                    <a:pt x="7620" y="56"/>
                    <a:pt x="3156" y="876"/>
                    <a:pt x="0" y="2226"/>
                  </a:cubicBezTo>
                  <a:close/>
                </a:path>
              </a:pathLst>
            </a:custGeom>
            <a:solidFill>
              <a:srgbClr val="577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7A82CFE-FC2A-469E-AAFA-303040F09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172167"/>
              <a:ext cx="11834341" cy="4632577"/>
            </a:xfrm>
            <a:custGeom>
              <a:avLst/>
              <a:gdLst>
                <a:gd name="T0" fmla="*/ 0 w 32870"/>
                <a:gd name="T1" fmla="*/ 0 h 12864"/>
                <a:gd name="T2" fmla="*/ 0 w 32870"/>
                <a:gd name="T3" fmla="*/ 12864 h 12864"/>
                <a:gd name="T4" fmla="*/ 13779 w 32870"/>
                <a:gd name="T5" fmla="*/ 10654 h 12864"/>
                <a:gd name="T6" fmla="*/ 32870 w 32870"/>
                <a:gd name="T7" fmla="*/ 10638 h 12864"/>
                <a:gd name="T8" fmla="*/ 32870 w 32870"/>
                <a:gd name="T9" fmla="*/ 0 h 12864"/>
                <a:gd name="T10" fmla="*/ 0 w 32870"/>
                <a:gd name="T11" fmla="*/ 0 h 1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70" h="12864">
                  <a:moveTo>
                    <a:pt x="0" y="0"/>
                  </a:moveTo>
                  <a:lnTo>
                    <a:pt x="0" y="12864"/>
                  </a:lnTo>
                  <a:cubicBezTo>
                    <a:pt x="3156" y="11514"/>
                    <a:pt x="7620" y="10694"/>
                    <a:pt x="13779" y="10654"/>
                  </a:cubicBezTo>
                  <a:cubicBezTo>
                    <a:pt x="15112" y="10646"/>
                    <a:pt x="23927" y="10641"/>
                    <a:pt x="32870" y="10638"/>
                  </a:cubicBezTo>
                  <a:lnTo>
                    <a:pt x="32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8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97882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5" preserve="1" userDrawn="1">
  <p:cSld name="Osan ylätunnist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699CDD43-C904-4C83-89E3-B4A65DC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8632" y="180000"/>
            <a:ext cx="11834341" cy="6488159"/>
            <a:chOff x="178632" y="172167"/>
            <a:chExt cx="11834341" cy="6488159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90CE7767-6758-4913-9796-391DDD99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3955066"/>
              <a:ext cx="11834341" cy="2705260"/>
            </a:xfrm>
            <a:custGeom>
              <a:avLst/>
              <a:gdLst>
                <a:gd name="T0" fmla="*/ 0 w 32870"/>
                <a:gd name="T1" fmla="*/ 2226 h 7510"/>
                <a:gd name="T2" fmla="*/ 0 w 32870"/>
                <a:gd name="T3" fmla="*/ 7510 h 7510"/>
                <a:gd name="T4" fmla="*/ 14422 w 32870"/>
                <a:gd name="T5" fmla="*/ 4695 h 7510"/>
                <a:gd name="T6" fmla="*/ 32870 w 32870"/>
                <a:gd name="T7" fmla="*/ 4690 h 7510"/>
                <a:gd name="T8" fmla="*/ 32870 w 32870"/>
                <a:gd name="T9" fmla="*/ 0 h 7510"/>
                <a:gd name="T10" fmla="*/ 13779 w 32870"/>
                <a:gd name="T11" fmla="*/ 16 h 7510"/>
                <a:gd name="T12" fmla="*/ 0 w 32870"/>
                <a:gd name="T13" fmla="*/ 2226 h 7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70" h="7510">
                  <a:moveTo>
                    <a:pt x="0" y="2226"/>
                  </a:moveTo>
                  <a:lnTo>
                    <a:pt x="0" y="7510"/>
                  </a:lnTo>
                  <a:cubicBezTo>
                    <a:pt x="4241" y="5081"/>
                    <a:pt x="10659" y="4690"/>
                    <a:pt x="14422" y="4695"/>
                  </a:cubicBezTo>
                  <a:cubicBezTo>
                    <a:pt x="15294" y="4696"/>
                    <a:pt x="23963" y="4693"/>
                    <a:pt x="32870" y="4690"/>
                  </a:cubicBezTo>
                  <a:lnTo>
                    <a:pt x="32870" y="0"/>
                  </a:lnTo>
                  <a:cubicBezTo>
                    <a:pt x="23927" y="3"/>
                    <a:pt x="15112" y="8"/>
                    <a:pt x="13779" y="16"/>
                  </a:cubicBezTo>
                  <a:cubicBezTo>
                    <a:pt x="7620" y="56"/>
                    <a:pt x="3156" y="876"/>
                    <a:pt x="0" y="2226"/>
                  </a:cubicBezTo>
                  <a:close/>
                </a:path>
              </a:pathLst>
            </a:custGeom>
            <a:solidFill>
              <a:srgbClr val="B6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7A82CFE-FC2A-469E-AAFA-303040F09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172167"/>
              <a:ext cx="11834341" cy="4632577"/>
            </a:xfrm>
            <a:custGeom>
              <a:avLst/>
              <a:gdLst>
                <a:gd name="T0" fmla="*/ 0 w 32870"/>
                <a:gd name="T1" fmla="*/ 0 h 12864"/>
                <a:gd name="T2" fmla="*/ 0 w 32870"/>
                <a:gd name="T3" fmla="*/ 12864 h 12864"/>
                <a:gd name="T4" fmla="*/ 13779 w 32870"/>
                <a:gd name="T5" fmla="*/ 10654 h 12864"/>
                <a:gd name="T6" fmla="*/ 32870 w 32870"/>
                <a:gd name="T7" fmla="*/ 10638 h 12864"/>
                <a:gd name="T8" fmla="*/ 32870 w 32870"/>
                <a:gd name="T9" fmla="*/ 0 h 12864"/>
                <a:gd name="T10" fmla="*/ 0 w 32870"/>
                <a:gd name="T11" fmla="*/ 0 h 1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70" h="12864">
                  <a:moveTo>
                    <a:pt x="0" y="0"/>
                  </a:moveTo>
                  <a:lnTo>
                    <a:pt x="0" y="12864"/>
                  </a:lnTo>
                  <a:cubicBezTo>
                    <a:pt x="3156" y="11514"/>
                    <a:pt x="7620" y="10694"/>
                    <a:pt x="13779" y="10654"/>
                  </a:cubicBezTo>
                  <a:cubicBezTo>
                    <a:pt x="15112" y="10646"/>
                    <a:pt x="23927" y="10641"/>
                    <a:pt x="32870" y="10638"/>
                  </a:cubicBezTo>
                  <a:lnTo>
                    <a:pt x="32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81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398314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6" preserve="1" userDrawn="1">
  <p:cSld name="Osan ylätunnist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id="{90CE7767-6758-4913-9796-391DDD99B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962899"/>
            <a:ext cx="11834341" cy="2705260"/>
          </a:xfrm>
          <a:custGeom>
            <a:avLst/>
            <a:gdLst>
              <a:gd name="T0" fmla="*/ 0 w 32870"/>
              <a:gd name="T1" fmla="*/ 2226 h 7510"/>
              <a:gd name="T2" fmla="*/ 0 w 32870"/>
              <a:gd name="T3" fmla="*/ 7510 h 7510"/>
              <a:gd name="T4" fmla="*/ 14422 w 32870"/>
              <a:gd name="T5" fmla="*/ 4695 h 7510"/>
              <a:gd name="T6" fmla="*/ 32870 w 32870"/>
              <a:gd name="T7" fmla="*/ 4690 h 7510"/>
              <a:gd name="T8" fmla="*/ 32870 w 32870"/>
              <a:gd name="T9" fmla="*/ 0 h 7510"/>
              <a:gd name="T10" fmla="*/ 13779 w 32870"/>
              <a:gd name="T11" fmla="*/ 16 h 7510"/>
              <a:gd name="T12" fmla="*/ 0 w 32870"/>
              <a:gd name="T13" fmla="*/ 2226 h 7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510">
                <a:moveTo>
                  <a:pt x="0" y="2226"/>
                </a:moveTo>
                <a:lnTo>
                  <a:pt x="0" y="7510"/>
                </a:lnTo>
                <a:cubicBezTo>
                  <a:pt x="4241" y="5081"/>
                  <a:pt x="10659" y="4690"/>
                  <a:pt x="14422" y="4695"/>
                </a:cubicBezTo>
                <a:cubicBezTo>
                  <a:pt x="15294" y="4696"/>
                  <a:pt x="23963" y="4693"/>
                  <a:pt x="32870" y="469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D964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C7A82CFE-FC2A-469E-AAFA-303040F09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2577"/>
          </a:xfrm>
          <a:custGeom>
            <a:avLst/>
            <a:gdLst>
              <a:gd name="T0" fmla="*/ 0 w 32870"/>
              <a:gd name="T1" fmla="*/ 0 h 12864"/>
              <a:gd name="T2" fmla="*/ 0 w 32870"/>
              <a:gd name="T3" fmla="*/ 12864 h 12864"/>
              <a:gd name="T4" fmla="*/ 13779 w 32870"/>
              <a:gd name="T5" fmla="*/ 10654 h 12864"/>
              <a:gd name="T6" fmla="*/ 32870 w 32870"/>
              <a:gd name="T7" fmla="*/ 10638 h 12864"/>
              <a:gd name="T8" fmla="*/ 32870 w 32870"/>
              <a:gd name="T9" fmla="*/ 0 h 12864"/>
              <a:gd name="T10" fmla="*/ 0 w 32870"/>
              <a:gd name="T11" fmla="*/ 0 h 1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2864">
                <a:moveTo>
                  <a:pt x="0" y="0"/>
                </a:moveTo>
                <a:lnTo>
                  <a:pt x="0" y="12864"/>
                </a:lnTo>
                <a:cubicBezTo>
                  <a:pt x="3156" y="11514"/>
                  <a:pt x="7620" y="10694"/>
                  <a:pt x="13779" y="10654"/>
                </a:cubicBezTo>
                <a:cubicBezTo>
                  <a:pt x="15112" y="10646"/>
                  <a:pt x="23927" y="10641"/>
                  <a:pt x="32870" y="10638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5A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308446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" preserve="1" userDrawn="1">
  <p:cSld name="Osan ylätunniste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9">
            <a:extLst>
              <a:ext uri="{FF2B5EF4-FFF2-40B4-BE49-F238E27FC236}">
                <a16:creationId xmlns:a16="http://schemas.microsoft.com/office/drawing/2014/main" id="{14FF7E8B-4CDF-4CAC-83E6-4DFDE038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Kuvallinen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väliotsikkosivu</a:t>
            </a:r>
            <a:r>
              <a:rPr lang="en-GB"/>
              <a:t> </a:t>
            </a:r>
            <a:r>
              <a:rPr lang="en-GB" err="1"/>
              <a:t>esityksen</a:t>
            </a:r>
            <a:r>
              <a:rPr lang="en-GB"/>
              <a:t> </a:t>
            </a:r>
            <a:r>
              <a:rPr lang="en-GB" err="1"/>
              <a:t>jäsentämiseen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1865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02387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 2" preserve="1" userDrawn="1">
  <p:cSld name="Osan ylätunniste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9">
            <a:extLst>
              <a:ext uri="{FF2B5EF4-FFF2-40B4-BE49-F238E27FC236}">
                <a16:creationId xmlns:a16="http://schemas.microsoft.com/office/drawing/2014/main" id="{86227721-48B2-43B3-8526-34B0C73A1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5A8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Kuvallinen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väliotsikkosivu</a:t>
            </a:r>
            <a:r>
              <a:rPr lang="en-GB"/>
              <a:t> </a:t>
            </a:r>
            <a:r>
              <a:rPr lang="en-GB" err="1"/>
              <a:t>esityksen</a:t>
            </a:r>
            <a:r>
              <a:rPr lang="en-GB"/>
              <a:t> </a:t>
            </a:r>
            <a:r>
              <a:rPr lang="en-GB" err="1"/>
              <a:t>jäsentämiseen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3200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50248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 3" preserve="1" userDrawn="1">
  <p:cSld name="Osan ylätunniste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9">
            <a:extLst>
              <a:ext uri="{FF2B5EF4-FFF2-40B4-BE49-F238E27FC236}">
                <a16:creationId xmlns:a16="http://schemas.microsoft.com/office/drawing/2014/main" id="{F4B276F3-D064-4656-A9E4-A4F6D1ABB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D96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Kuvallinen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väliotsikkosivu</a:t>
            </a:r>
            <a:r>
              <a:rPr lang="en-GB"/>
              <a:t> </a:t>
            </a:r>
            <a:r>
              <a:rPr lang="en-GB" err="1"/>
              <a:t>esityksen</a:t>
            </a:r>
            <a:r>
              <a:rPr lang="en-GB"/>
              <a:t> </a:t>
            </a:r>
            <a:r>
              <a:rPr lang="en-GB" err="1"/>
              <a:t>jäsentämiseen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3200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09311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4B3679A-A389-400D-A744-C43C2270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EF9C706D-5C6A-42FA-B522-02CB8028F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08CEC9F-7456-473A-8F4A-6918F37BC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9A5411A7-57B3-491D-9820-EBA16DCC4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159111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B941E6F-111D-4022-8CFD-1CC1B2ADB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3A4A4694-9735-4EF6-8D9E-9C60AE285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78F21DE0-9EC0-4B8E-AE3C-CC8F7C9E3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43915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3">
            <a:extLst>
              <a:ext uri="{FF2B5EF4-FFF2-40B4-BE49-F238E27FC236}">
                <a16:creationId xmlns:a16="http://schemas.microsoft.com/office/drawing/2014/main" id="{E1153FAC-44DF-431E-A26D-60482F42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9603"/>
          </a:xfrm>
          <a:custGeom>
            <a:avLst/>
            <a:gdLst>
              <a:gd name="T0" fmla="*/ 32870 w 32870"/>
              <a:gd name="T1" fmla="*/ 11160 h 12864"/>
              <a:gd name="T2" fmla="*/ 32870 w 32870"/>
              <a:gd name="T3" fmla="*/ 0 h 12864"/>
              <a:gd name="T4" fmla="*/ 11591 w 32870"/>
              <a:gd name="T5" fmla="*/ 0 h 12864"/>
              <a:gd name="T6" fmla="*/ 0 w 32870"/>
              <a:gd name="T7" fmla="*/ 4209 h 12864"/>
              <a:gd name="T8" fmla="*/ 0 w 32870"/>
              <a:gd name="T9" fmla="*/ 12864 h 12864"/>
              <a:gd name="T10" fmla="*/ 13779 w 32870"/>
              <a:gd name="T11" fmla="*/ 10654 h 12864"/>
              <a:gd name="T12" fmla="*/ 32870 w 32870"/>
              <a:gd name="T13" fmla="*/ 10638 h 12864"/>
              <a:gd name="T14" fmla="*/ 32870 w 32870"/>
              <a:gd name="T15" fmla="*/ 11160 h 12864"/>
              <a:gd name="connsiteX0" fmla="*/ 32870 w 32870"/>
              <a:gd name="connsiteY0" fmla="*/ 11160 h 13093"/>
              <a:gd name="connsiteX1" fmla="*/ 32870 w 32870"/>
              <a:gd name="connsiteY1" fmla="*/ 0 h 13093"/>
              <a:gd name="connsiteX2" fmla="*/ 11591 w 32870"/>
              <a:gd name="connsiteY2" fmla="*/ 0 h 13093"/>
              <a:gd name="connsiteX3" fmla="*/ 0 w 32870"/>
              <a:gd name="connsiteY3" fmla="*/ 4209 h 13093"/>
              <a:gd name="connsiteX4" fmla="*/ 0 w 32870"/>
              <a:gd name="connsiteY4" fmla="*/ 12864 h 13093"/>
              <a:gd name="connsiteX5" fmla="*/ 32870 w 32870"/>
              <a:gd name="connsiteY5" fmla="*/ 10638 h 13093"/>
              <a:gd name="connsiteX6" fmla="*/ 32870 w 32870"/>
              <a:gd name="connsiteY6" fmla="*/ 11160 h 13093"/>
              <a:gd name="connsiteX0" fmla="*/ 32870 w 32870"/>
              <a:gd name="connsiteY0" fmla="*/ 11160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  <a:gd name="connsiteX6" fmla="*/ 32870 w 32870"/>
              <a:gd name="connsiteY6" fmla="*/ 11160 h 12864"/>
              <a:gd name="connsiteX0" fmla="*/ 32870 w 32870"/>
              <a:gd name="connsiteY0" fmla="*/ 10638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  <a:gd name="connsiteX0" fmla="*/ 32870 w 32870"/>
              <a:gd name="connsiteY0" fmla="*/ 10638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2864">
                <a:moveTo>
                  <a:pt x="32870" y="10638"/>
                </a:move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2864"/>
                </a:lnTo>
                <a:cubicBezTo>
                  <a:pt x="65" y="12881"/>
                  <a:pt x="32861" y="10626"/>
                  <a:pt x="32870" y="10638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" name="Freeform 12">
            <a:extLst>
              <a:ext uri="{FF2B5EF4-FFF2-40B4-BE49-F238E27FC236}">
                <a16:creationId xmlns:a16="http://schemas.microsoft.com/office/drawing/2014/main" id="{05F8CEAE-2B96-485D-B411-8B7C510B0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16534"/>
            <a:ext cx="11834341" cy="2661466"/>
          </a:xfrm>
          <a:custGeom>
            <a:avLst/>
            <a:gdLst>
              <a:gd name="T0" fmla="*/ 0 w 32870"/>
              <a:gd name="T1" fmla="*/ 2226 h 7380"/>
              <a:gd name="T2" fmla="*/ 0 w 32870"/>
              <a:gd name="T3" fmla="*/ 7380 h 7380"/>
              <a:gd name="T4" fmla="*/ 14422 w 32870"/>
              <a:gd name="T5" fmla="*/ 4565 h 7380"/>
              <a:gd name="T6" fmla="*/ 32870 w 32870"/>
              <a:gd name="T7" fmla="*/ 4560 h 7380"/>
              <a:gd name="T8" fmla="*/ 32870 w 32870"/>
              <a:gd name="T9" fmla="*/ 0 h 7380"/>
              <a:gd name="T10" fmla="*/ 13779 w 32870"/>
              <a:gd name="T11" fmla="*/ 16 h 7380"/>
              <a:gd name="T12" fmla="*/ 0 w 32870"/>
              <a:gd name="T13" fmla="*/ 2226 h 7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380">
                <a:moveTo>
                  <a:pt x="0" y="2226"/>
                </a:moveTo>
                <a:lnTo>
                  <a:pt x="0" y="7380"/>
                </a:lnTo>
                <a:cubicBezTo>
                  <a:pt x="4241" y="4951"/>
                  <a:pt x="10659" y="4560"/>
                  <a:pt x="14422" y="4565"/>
                </a:cubicBezTo>
                <a:cubicBezTo>
                  <a:pt x="15294" y="4566"/>
                  <a:pt x="23963" y="4563"/>
                  <a:pt x="32870" y="456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755647"/>
            <a:ext cx="8193024" cy="1170923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Loppunosto</a:t>
            </a:r>
            <a:r>
              <a:rPr lang="en-GB"/>
              <a:t> / </a:t>
            </a:r>
            <a:r>
              <a:rPr lang="en-GB" err="1"/>
              <a:t>kehoitus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4375404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Esittäjän sähköpostiosoite, tasaus oikeaan reunaan</a:t>
            </a:r>
            <a:br>
              <a:rPr lang="fi-FI"/>
            </a:br>
            <a:r>
              <a:rPr lang="fi-FI"/>
              <a:t>Toinen rivi tarvittaessa</a:t>
            </a:r>
            <a:br>
              <a:rPr lang="fi-FI"/>
            </a:br>
            <a:r>
              <a:rPr lang="fi-FI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24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9818749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 2" type="title" preserve="1">
  <p:cSld name="Lop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7">
            <a:extLst>
              <a:ext uri="{FF2B5EF4-FFF2-40B4-BE49-F238E27FC236}">
                <a16:creationId xmlns:a16="http://schemas.microsoft.com/office/drawing/2014/main" id="{EB983361-D7DC-4F8A-A98B-CCC6C2C2A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180000"/>
            <a:ext cx="11832392" cy="4674025"/>
          </a:xfrm>
          <a:custGeom>
            <a:avLst/>
            <a:gdLst>
              <a:gd name="T0" fmla="*/ 0 w 32870"/>
              <a:gd name="T1" fmla="*/ 4209 h 12980"/>
              <a:gd name="T2" fmla="*/ 0 w 32870"/>
              <a:gd name="T3" fmla="*/ 12980 h 12980"/>
              <a:gd name="T4" fmla="*/ 15744 w 32870"/>
              <a:gd name="T5" fmla="*/ 9766 h 12980"/>
              <a:gd name="T6" fmla="*/ 32870 w 32870"/>
              <a:gd name="T7" fmla="*/ 9751 h 12980"/>
              <a:gd name="T8" fmla="*/ 32870 w 32870"/>
              <a:gd name="T9" fmla="*/ 0 h 12980"/>
              <a:gd name="T10" fmla="*/ 11591 w 32870"/>
              <a:gd name="T11" fmla="*/ 0 h 12980"/>
              <a:gd name="T12" fmla="*/ 0 w 32870"/>
              <a:gd name="T13" fmla="*/ 4209 h 12980"/>
              <a:gd name="connsiteX0" fmla="*/ 0 w 32870"/>
              <a:gd name="connsiteY0" fmla="*/ 4209 h 13212"/>
              <a:gd name="connsiteX1" fmla="*/ 0 w 32870"/>
              <a:gd name="connsiteY1" fmla="*/ 12980 h 13212"/>
              <a:gd name="connsiteX2" fmla="*/ 32870 w 32870"/>
              <a:gd name="connsiteY2" fmla="*/ 9751 h 13212"/>
              <a:gd name="connsiteX3" fmla="*/ 32870 w 32870"/>
              <a:gd name="connsiteY3" fmla="*/ 0 h 13212"/>
              <a:gd name="connsiteX4" fmla="*/ 11591 w 32870"/>
              <a:gd name="connsiteY4" fmla="*/ 0 h 13212"/>
              <a:gd name="connsiteX5" fmla="*/ 0 w 32870"/>
              <a:gd name="connsiteY5" fmla="*/ 4209 h 13212"/>
              <a:gd name="connsiteX0" fmla="*/ 0 w 32870"/>
              <a:gd name="connsiteY0" fmla="*/ 4209 h 12980"/>
              <a:gd name="connsiteX1" fmla="*/ 0 w 32870"/>
              <a:gd name="connsiteY1" fmla="*/ 12980 h 12980"/>
              <a:gd name="connsiteX2" fmla="*/ 32870 w 32870"/>
              <a:gd name="connsiteY2" fmla="*/ 9751 h 12980"/>
              <a:gd name="connsiteX3" fmla="*/ 32870 w 32870"/>
              <a:gd name="connsiteY3" fmla="*/ 0 h 12980"/>
              <a:gd name="connsiteX4" fmla="*/ 11591 w 32870"/>
              <a:gd name="connsiteY4" fmla="*/ 0 h 12980"/>
              <a:gd name="connsiteX5" fmla="*/ 0 w 32870"/>
              <a:gd name="connsiteY5" fmla="*/ 4209 h 12980"/>
              <a:gd name="connsiteX0" fmla="*/ 0 w 32870"/>
              <a:gd name="connsiteY0" fmla="*/ 4209 h 12980"/>
              <a:gd name="connsiteX1" fmla="*/ 0 w 32870"/>
              <a:gd name="connsiteY1" fmla="*/ 12980 h 12980"/>
              <a:gd name="connsiteX2" fmla="*/ 32870 w 32870"/>
              <a:gd name="connsiteY2" fmla="*/ 9751 h 12980"/>
              <a:gd name="connsiteX3" fmla="*/ 32870 w 32870"/>
              <a:gd name="connsiteY3" fmla="*/ 0 h 12980"/>
              <a:gd name="connsiteX4" fmla="*/ 11591 w 32870"/>
              <a:gd name="connsiteY4" fmla="*/ 0 h 12980"/>
              <a:gd name="connsiteX5" fmla="*/ 0 w 32870"/>
              <a:gd name="connsiteY5" fmla="*/ 4209 h 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2980">
                <a:moveTo>
                  <a:pt x="0" y="4209"/>
                </a:moveTo>
                <a:lnTo>
                  <a:pt x="0" y="12980"/>
                </a:lnTo>
                <a:cubicBezTo>
                  <a:pt x="-29" y="12959"/>
                  <a:pt x="32843" y="9745"/>
                  <a:pt x="32870" y="9751"/>
                </a:cubicBez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8425028E-4F6B-423C-8786-AC5A436EB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3690302"/>
            <a:ext cx="11832392" cy="2987423"/>
          </a:xfrm>
          <a:custGeom>
            <a:avLst/>
            <a:gdLst>
              <a:gd name="T0" fmla="*/ 0 w 32870"/>
              <a:gd name="T1" fmla="*/ 3229 h 8296"/>
              <a:gd name="T2" fmla="*/ 0 w 32870"/>
              <a:gd name="T3" fmla="*/ 8296 h 8296"/>
              <a:gd name="T4" fmla="*/ 16387 w 32870"/>
              <a:gd name="T5" fmla="*/ 4042 h 8296"/>
              <a:gd name="T6" fmla="*/ 32870 w 32870"/>
              <a:gd name="T7" fmla="*/ 4037 h 8296"/>
              <a:gd name="T8" fmla="*/ 32870 w 32870"/>
              <a:gd name="T9" fmla="*/ 0 h 8296"/>
              <a:gd name="T10" fmla="*/ 15744 w 32870"/>
              <a:gd name="T11" fmla="*/ 14 h 8296"/>
              <a:gd name="T12" fmla="*/ 0 w 32870"/>
              <a:gd name="T13" fmla="*/ 3229 h 8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8296">
                <a:moveTo>
                  <a:pt x="0" y="3229"/>
                </a:moveTo>
                <a:lnTo>
                  <a:pt x="0" y="8296"/>
                </a:lnTo>
                <a:cubicBezTo>
                  <a:pt x="3928" y="4574"/>
                  <a:pt x="11978" y="4035"/>
                  <a:pt x="16387" y="4042"/>
                </a:cubicBezTo>
                <a:cubicBezTo>
                  <a:pt x="17194" y="4043"/>
                  <a:pt x="24691" y="4041"/>
                  <a:pt x="32870" y="4037"/>
                </a:cubicBezTo>
                <a:lnTo>
                  <a:pt x="32870" y="0"/>
                </a:lnTo>
                <a:cubicBezTo>
                  <a:pt x="24550" y="3"/>
                  <a:pt x="16871" y="7"/>
                  <a:pt x="15744" y="14"/>
                </a:cubicBezTo>
                <a:cubicBezTo>
                  <a:pt x="8177" y="64"/>
                  <a:pt x="3166" y="1290"/>
                  <a:pt x="0" y="3229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126571"/>
            <a:ext cx="8193024" cy="1415461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Loppunosto</a:t>
            </a:r>
            <a:r>
              <a:rPr lang="en-GB"/>
              <a:t> / </a:t>
            </a:r>
            <a:r>
              <a:rPr lang="en-GB" err="1"/>
              <a:t>kehoitus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5518404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Esittäjän sähköpostiosoite, tasaus oikeaan reunaan</a:t>
            </a:r>
            <a:br>
              <a:rPr lang="fi-FI"/>
            </a:br>
            <a:r>
              <a:rPr lang="fi-FI"/>
              <a:t>Toinen rivi tarvittaessa</a:t>
            </a:r>
            <a:br>
              <a:rPr lang="fi-FI"/>
            </a:br>
            <a:r>
              <a:rPr lang="fi-FI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16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 3" type="title" preserve="1">
  <p:cSld name="Lopetu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9">
            <a:extLst>
              <a:ext uri="{FF2B5EF4-FFF2-40B4-BE49-F238E27FC236}">
                <a16:creationId xmlns:a16="http://schemas.microsoft.com/office/drawing/2014/main" id="{2F879CE6-F58E-498F-BFF8-897875D76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2393" cy="4209097"/>
          </a:xfrm>
          <a:custGeom>
            <a:avLst/>
            <a:gdLst>
              <a:gd name="T0" fmla="*/ 0 w 32870"/>
              <a:gd name="T1" fmla="*/ 4740 h 11678"/>
              <a:gd name="T2" fmla="*/ 0 w 32870"/>
              <a:gd name="T3" fmla="*/ 11678 h 11678"/>
              <a:gd name="T4" fmla="*/ 19067 w 32870"/>
              <a:gd name="T5" fmla="*/ 4661 h 11678"/>
              <a:gd name="T6" fmla="*/ 32870 w 32870"/>
              <a:gd name="T7" fmla="*/ 4650 h 11678"/>
              <a:gd name="T8" fmla="*/ 32870 w 32870"/>
              <a:gd name="T9" fmla="*/ 0 h 11678"/>
              <a:gd name="T10" fmla="*/ 18389 w 32870"/>
              <a:gd name="T11" fmla="*/ 20 h 11678"/>
              <a:gd name="T12" fmla="*/ 0 w 32870"/>
              <a:gd name="T13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1678">
                <a:moveTo>
                  <a:pt x="0" y="4740"/>
                </a:moveTo>
                <a:lnTo>
                  <a:pt x="0" y="11678"/>
                </a:lnTo>
                <a:cubicBezTo>
                  <a:pt x="-29" y="11700"/>
                  <a:pt x="32880" y="4689"/>
                  <a:pt x="32870" y="4650"/>
                </a:cubicBezTo>
                <a:lnTo>
                  <a:pt x="32870" y="0"/>
                </a:lnTo>
                <a:lnTo>
                  <a:pt x="18389" y="20"/>
                </a:lnTo>
                <a:cubicBezTo>
                  <a:pt x="8797" y="82"/>
                  <a:pt x="3102" y="1939"/>
                  <a:pt x="0" y="4740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18">
            <a:extLst>
              <a:ext uri="{FF2B5EF4-FFF2-40B4-BE49-F238E27FC236}">
                <a16:creationId xmlns:a16="http://schemas.microsoft.com/office/drawing/2014/main" id="{3308B19E-C811-4A25-A76E-FD76B06ED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2393" cy="5588186"/>
          </a:xfrm>
          <a:custGeom>
            <a:avLst/>
            <a:gdLst>
              <a:gd name="T0" fmla="*/ 32870 w 32870"/>
              <a:gd name="T1" fmla="*/ 15500 h 15500"/>
              <a:gd name="T2" fmla="*/ 32870 w 32870"/>
              <a:gd name="T3" fmla="*/ 0 h 15500"/>
              <a:gd name="T4" fmla="*/ 32870 w 32870"/>
              <a:gd name="T5" fmla="*/ 0 h 15500"/>
              <a:gd name="T6" fmla="*/ 32870 w 32870"/>
              <a:gd name="T7" fmla="*/ 4650 h 15500"/>
              <a:gd name="T8" fmla="*/ 19067 w 32870"/>
              <a:gd name="T9" fmla="*/ 4661 h 15500"/>
              <a:gd name="T10" fmla="*/ 0 w 32870"/>
              <a:gd name="T11" fmla="*/ 11678 h 15500"/>
              <a:gd name="T12" fmla="*/ 0 w 32870"/>
              <a:gd name="T13" fmla="*/ 15500 h 15500"/>
              <a:gd name="T14" fmla="*/ 32870 w 32870"/>
              <a:gd name="T15" fmla="*/ 15500 h 15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70" h="15500">
                <a:moveTo>
                  <a:pt x="32870" y="15500"/>
                </a:moveTo>
                <a:lnTo>
                  <a:pt x="32870" y="0"/>
                </a:lnTo>
                <a:lnTo>
                  <a:pt x="32870" y="0"/>
                </a:lnTo>
                <a:lnTo>
                  <a:pt x="32870" y="4650"/>
                </a:lnTo>
                <a:cubicBezTo>
                  <a:pt x="28166" y="4655"/>
                  <a:pt x="20406" y="4664"/>
                  <a:pt x="19067" y="4661"/>
                </a:cubicBezTo>
                <a:cubicBezTo>
                  <a:pt x="13563" y="4653"/>
                  <a:pt x="2671" y="5450"/>
                  <a:pt x="0" y="11678"/>
                </a:cubicBezTo>
                <a:lnTo>
                  <a:pt x="0" y="15500"/>
                </a:lnTo>
                <a:lnTo>
                  <a:pt x="32870" y="1550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3428999"/>
            <a:ext cx="8193024" cy="1125203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Loppunosto</a:t>
            </a:r>
            <a:r>
              <a:rPr lang="en-GB"/>
              <a:t> / </a:t>
            </a:r>
            <a:r>
              <a:rPr lang="en-GB" err="1"/>
              <a:t>kehoitus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5102352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Esittäjän sähköpostiosoite, tasaus oikeaan reunaan</a:t>
            </a:r>
            <a:br>
              <a:rPr lang="fi-FI"/>
            </a:br>
            <a:r>
              <a:rPr lang="fi-FI"/>
              <a:t>Toinen rivi tarvittaessa</a:t>
            </a:r>
            <a:br>
              <a:rPr lang="fi-FI"/>
            </a:br>
            <a:r>
              <a:rPr lang="fi-FI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29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1044463"/>
            <a:ext cx="12203324" cy="5876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1055440" y="2744924"/>
            <a:ext cx="7200800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Lisää otsikko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1055440" y="6417332"/>
            <a:ext cx="7200800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24.9.2021   |   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55440" y="6057292"/>
            <a:ext cx="7200800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Kalevi Pölönen</a:t>
            </a:r>
          </a:p>
        </p:txBody>
      </p:sp>
      <p:pic>
        <p:nvPicPr>
          <p:cNvPr id="2" name="Kuva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73"/>
          <a:stretch/>
        </p:blipFill>
        <p:spPr>
          <a:xfrm>
            <a:off x="9588388" y="1952836"/>
            <a:ext cx="2628292" cy="4428492"/>
          </a:xfrm>
          <a:prstGeom prst="rect">
            <a:avLst/>
          </a:prstGeom>
        </p:spPr>
      </p:pic>
      <p:sp>
        <p:nvSpPr>
          <p:cNvPr id="11" name="Alaotsikko 2"/>
          <p:cNvSpPr>
            <a:spLocks noGrp="1"/>
          </p:cNvSpPr>
          <p:nvPr>
            <p:ph type="subTitle" idx="1"/>
          </p:nvPr>
        </p:nvSpPr>
        <p:spPr>
          <a:xfrm>
            <a:off x="1054800" y="4582800"/>
            <a:ext cx="7200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001338638"/>
      </p:ext>
    </p:extLst>
  </p:cSld>
  <p:clrMapOvr>
    <a:masterClrMapping/>
  </p:clrMapOvr>
  <p:hf hdr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91445" y="6376243"/>
            <a:ext cx="9325036" cy="365125"/>
          </a:xfrm>
        </p:spPr>
        <p:txBody>
          <a:bodyPr/>
          <a:lstStyle/>
          <a:p>
            <a:r>
              <a:rPr lang="fi-FI"/>
              <a:t> </a:t>
            </a:r>
          </a:p>
        </p:txBody>
      </p:sp>
      <p:sp>
        <p:nvSpPr>
          <p:cNvPr id="8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0" name="Otsikko 6"/>
          <p:cNvSpPr>
            <a:spLocks noGrp="1"/>
          </p:cNvSpPr>
          <p:nvPr>
            <p:ph type="title" hasCustomPrompt="1"/>
          </p:nvPr>
        </p:nvSpPr>
        <p:spPr>
          <a:xfrm>
            <a:off x="1091445" y="1278951"/>
            <a:ext cx="9325036" cy="642942"/>
          </a:xfrm>
          <a:prstGeom prst="rect">
            <a:avLst/>
          </a:prstGeom>
        </p:spPr>
        <p:txBody>
          <a:bodyPr/>
          <a:lstStyle>
            <a:lvl1pPr>
              <a:defRPr lang="fi-FI" sz="3000" dirty="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Lisää otsikko</a:t>
            </a:r>
            <a:endParaRPr lang="fi-FI"/>
          </a:p>
        </p:txBody>
      </p:sp>
      <p:sp>
        <p:nvSpPr>
          <p:cNvPr id="11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53867484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Tekstin paikkamerkki 2">
            <a:extLst>
              <a:ext uri="{FF2B5EF4-FFF2-40B4-BE49-F238E27FC236}">
                <a16:creationId xmlns:a16="http://schemas.microsoft.com/office/drawing/2014/main" id="{1701540E-68D3-7E41-9B5D-4B01472DD84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17107" y="4402697"/>
            <a:ext cx="5157787" cy="823912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3FEDECA0-05C5-A54B-A7BB-D128637F9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8207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1516906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icture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7">
            <a:extLst>
              <a:ext uri="{FF2B5EF4-FFF2-40B4-BE49-F238E27FC236}">
                <a16:creationId xmlns:a16="http://schemas.microsoft.com/office/drawing/2014/main" id="{5126C2F4-CD3E-DE40-B9E4-0D0F09D339C5}"/>
              </a:ext>
            </a:extLst>
          </p:cNvPr>
          <p:cNvSpPr/>
          <p:nvPr userDrawn="1"/>
        </p:nvSpPr>
        <p:spPr>
          <a:xfrm>
            <a:off x="0" y="-1"/>
            <a:ext cx="12192000" cy="5936347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2018"/>
            <a:ext cx="9144000" cy="1655762"/>
          </a:xfrm>
        </p:spPr>
        <p:txBody>
          <a:bodyPr/>
          <a:lstStyle>
            <a:lvl1pPr marL="0" indent="0" algn="ctr">
              <a:buNone/>
              <a:defRPr sz="24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3156585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692594"/>
            <a:ext cx="4694400" cy="4784662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72FC982-DA0F-4EC6-9E18-B415AECBAB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74745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43773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808"/>
            <a:ext cx="9360000" cy="3639312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7997370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14699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7F3B56D-9577-4E8F-BADA-CE87085A9970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839789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A5A6492-7F8A-40F8-A303-F85F69C9F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0930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86674485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7F3B56D-9577-4E8F-BADA-CE87085A9970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839789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A5A6492-7F8A-40F8-A303-F85F69C9F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0930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295139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326426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5937" y="274319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AE8BC2DE-23EE-4F0E-A759-42E68FCA6E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45937" y="3054095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2719091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1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13023107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916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4A4925B0-A7C3-443B-83E9-526A2BE64B7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420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6296187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744" y="758762"/>
            <a:ext cx="9431782" cy="2852737"/>
          </a:xfrm>
        </p:spPr>
        <p:txBody>
          <a:bodyPr anchor="b"/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D99AB-4804-4C60-813F-F39098C3BA1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9536" y="419184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8107BD5-4907-45D0-8AC8-EE00C4E1E83F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389536" y="456025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558208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372" y="365125"/>
            <a:ext cx="10663428" cy="626999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59012575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13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3041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5937" y="274319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AE8BC2DE-23EE-4F0E-A759-42E68FCA6E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45937" y="3054095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02195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8.xml"/><Relationship Id="rId26" Type="http://schemas.openxmlformats.org/officeDocument/2006/relationships/slideLayout" Target="../slideLayouts/slideLayout56.xml"/><Relationship Id="rId3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51.xml"/><Relationship Id="rId34" Type="http://schemas.openxmlformats.org/officeDocument/2006/relationships/theme" Target="../theme/theme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5" Type="http://schemas.openxmlformats.org/officeDocument/2006/relationships/slideLayout" Target="../slideLayouts/slideLayout55.xml"/><Relationship Id="rId33" Type="http://schemas.openxmlformats.org/officeDocument/2006/relationships/slideLayout" Target="../slideLayouts/slideLayout63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50.xml"/><Relationship Id="rId29" Type="http://schemas.openxmlformats.org/officeDocument/2006/relationships/slideLayout" Target="../slideLayouts/slideLayout59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24" Type="http://schemas.openxmlformats.org/officeDocument/2006/relationships/slideLayout" Target="../slideLayouts/slideLayout54.xml"/><Relationship Id="rId32" Type="http://schemas.openxmlformats.org/officeDocument/2006/relationships/slideLayout" Target="../slideLayouts/slideLayout62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23" Type="http://schemas.openxmlformats.org/officeDocument/2006/relationships/slideLayout" Target="../slideLayouts/slideLayout53.xml"/><Relationship Id="rId28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40.xml"/><Relationship Id="rId19" Type="http://schemas.openxmlformats.org/officeDocument/2006/relationships/slideLayout" Target="../slideLayouts/slideLayout49.xml"/><Relationship Id="rId31" Type="http://schemas.openxmlformats.org/officeDocument/2006/relationships/slideLayout" Target="../slideLayouts/slideLayout61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Relationship Id="rId22" Type="http://schemas.openxmlformats.org/officeDocument/2006/relationships/slideLayout" Target="../slideLayouts/slideLayout52.xml"/><Relationship Id="rId27" Type="http://schemas.openxmlformats.org/officeDocument/2006/relationships/slideLayout" Target="../slideLayouts/slideLayout57.xml"/><Relationship Id="rId30" Type="http://schemas.openxmlformats.org/officeDocument/2006/relationships/slideLayout" Target="../slideLayouts/slideLayout60.xml"/><Relationship Id="rId35" Type="http://schemas.openxmlformats.org/officeDocument/2006/relationships/image" Target="../media/image5.png"/><Relationship Id="rId8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17" Type="http://schemas.openxmlformats.org/officeDocument/2006/relationships/image" Target="../media/image8.jpeg"/><Relationship Id="rId2" Type="http://schemas.openxmlformats.org/officeDocument/2006/relationships/slideLayout" Target="../slideLayouts/slideLayout65.xml"/><Relationship Id="rId16" Type="http://schemas.openxmlformats.org/officeDocument/2006/relationships/image" Target="../media/image7.emf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2">
            <a:extLst>
              <a:ext uri="{FF2B5EF4-FFF2-40B4-BE49-F238E27FC236}">
                <a16:creationId xmlns:a16="http://schemas.microsoft.com/office/drawing/2014/main" id="{D1E499DF-39A6-429A-A8B5-51C710E9F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94173"/>
            <a:ext cx="12192000" cy="9638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CEDC-5BF0-4641-B029-97A0073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90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8EF0-5CC6-4362-996D-AE27B9C2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92808"/>
            <a:ext cx="10515600" cy="36393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B7AEB-FC4F-44E0-8373-3FBAF0071727}"/>
              </a:ext>
            </a:extLst>
          </p:cNvPr>
          <p:cNvSpPr txBox="1"/>
          <p:nvPr userDrawn="1"/>
        </p:nvSpPr>
        <p:spPr>
          <a:xfrm>
            <a:off x="2971800" y="6240780"/>
            <a:ext cx="6249924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i-FI" noProof="0"/>
              <a:t>Uudistuva ja osaava Suomi 2021–2027</a:t>
            </a:r>
          </a:p>
        </p:txBody>
      </p:sp>
      <p:pic>
        <p:nvPicPr>
          <p:cNvPr id="10" name="Kuva 8">
            <a:extLst>
              <a:ext uri="{FF2B5EF4-FFF2-40B4-BE49-F238E27FC236}">
                <a16:creationId xmlns:a16="http://schemas.microsoft.com/office/drawing/2014/main" id="{52E1622E-5A65-4724-91BA-D79AA8AD7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46219" y="6048766"/>
            <a:ext cx="3153035" cy="661519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8E36BCD2-351E-4146-92AC-C038F550E9A2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188" y="5894173"/>
            <a:ext cx="2476593" cy="86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5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7" r:id="rId3"/>
    <p:sldLayoutId id="2147483650" r:id="rId4"/>
    <p:sldLayoutId id="2147483662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51" r:id="rId12"/>
    <p:sldLayoutId id="2147483654" r:id="rId13"/>
    <p:sldLayoutId id="2147483655" r:id="rId14"/>
    <p:sldLayoutId id="2147483695" r:id="rId15"/>
    <p:sldLayoutId id="2147483745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System Font Regular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2">
            <a:extLst>
              <a:ext uri="{FF2B5EF4-FFF2-40B4-BE49-F238E27FC236}">
                <a16:creationId xmlns:a16="http://schemas.microsoft.com/office/drawing/2014/main" id="{D1E499DF-39A6-429A-A8B5-51C710E9F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94173"/>
            <a:ext cx="12192000" cy="9638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CEDC-5BF0-4641-B029-97A0073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90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8EF0-5CC6-4362-996D-AE27B9C2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92808"/>
            <a:ext cx="10515600" cy="36393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B7AEB-FC4F-44E0-8373-3FBAF0071727}"/>
              </a:ext>
            </a:extLst>
          </p:cNvPr>
          <p:cNvSpPr txBox="1"/>
          <p:nvPr userDrawn="1"/>
        </p:nvSpPr>
        <p:spPr>
          <a:xfrm>
            <a:off x="2971800" y="6240780"/>
            <a:ext cx="6249924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i-FI" noProof="0"/>
              <a:t>Uudistuva ja osaava Suomi 2021–2027</a:t>
            </a:r>
          </a:p>
        </p:txBody>
      </p:sp>
      <p:pic>
        <p:nvPicPr>
          <p:cNvPr id="10" name="Kuva 8">
            <a:extLst>
              <a:ext uri="{FF2B5EF4-FFF2-40B4-BE49-F238E27FC236}">
                <a16:creationId xmlns:a16="http://schemas.microsoft.com/office/drawing/2014/main" id="{52E1622E-5A65-4724-91BA-D79AA8AD7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46219" y="6048766"/>
            <a:ext cx="3153035" cy="661519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369211BA-280E-4EE7-907A-9C82C229E448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301" y="6084905"/>
            <a:ext cx="2321121" cy="62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77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System Font Regular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D9176E3B-6C79-4FAA-BB36-05A4122C9DCF}"/>
              </a:ext>
            </a:extLst>
          </p:cNvPr>
          <p:cNvPicPr>
            <a:picLocks noChangeAspect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100" y="6186237"/>
            <a:ext cx="1487486" cy="382139"/>
          </a:xfrm>
          <a:prstGeom prst="rect">
            <a:avLst/>
          </a:prstGeom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350" y="470390"/>
            <a:ext cx="10636236" cy="11195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350" y="1856630"/>
            <a:ext cx="10636236" cy="4089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01483E-483F-47D3-AD16-1A9A682B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|  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2" y="6374625"/>
            <a:ext cx="3600728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249394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  <p:sldLayoutId id="2147483716" r:id="rId20"/>
    <p:sldLayoutId id="2147483717" r:id="rId21"/>
    <p:sldLayoutId id="2147483718" r:id="rId22"/>
    <p:sldLayoutId id="2147483719" r:id="rId23"/>
    <p:sldLayoutId id="2147483720" r:id="rId24"/>
    <p:sldLayoutId id="2147483721" r:id="rId25"/>
    <p:sldLayoutId id="2147483722" r:id="rId26"/>
    <p:sldLayoutId id="2147483723" r:id="rId27"/>
    <p:sldLayoutId id="2147483724" r:id="rId28"/>
    <p:sldLayoutId id="2147483725" r:id="rId29"/>
    <p:sldLayoutId id="2147483726" r:id="rId30"/>
    <p:sldLayoutId id="2147483727" r:id="rId31"/>
    <p:sldLayoutId id="2147483728" r:id="rId32"/>
    <p:sldLayoutId id="2147483729" r:id="rId33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0363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100" indent="-358775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66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114">
          <p15:clr>
            <a:srgbClr val="F26B43"/>
          </p15:clr>
        </p15:guide>
        <p15:guide id="4" orient="horz" pos="108">
          <p15:clr>
            <a:srgbClr val="F26B43"/>
          </p15:clr>
        </p15:guide>
        <p15:guide id="5" orient="horz" pos="4212">
          <p15:clr>
            <a:srgbClr val="F26B43"/>
          </p15:clr>
        </p15:guide>
        <p15:guide id="6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2">
            <a:extLst>
              <a:ext uri="{FF2B5EF4-FFF2-40B4-BE49-F238E27FC236}">
                <a16:creationId xmlns:a16="http://schemas.microsoft.com/office/drawing/2014/main" id="{D1E499DF-39A6-429A-A8B5-51C710E9F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94173"/>
            <a:ext cx="12192000" cy="9638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CEDC-5BF0-4641-B029-97A0073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90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8EF0-5CC6-4362-996D-AE27B9C2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92808"/>
            <a:ext cx="10515600" cy="36393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pic>
        <p:nvPicPr>
          <p:cNvPr id="7" name="Kuva 22">
            <a:extLst>
              <a:ext uri="{FF2B5EF4-FFF2-40B4-BE49-F238E27FC236}">
                <a16:creationId xmlns:a16="http://schemas.microsoft.com/office/drawing/2014/main" id="{1C046967-E22F-D446-AAE0-4AE5894A24C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70934" y="6061887"/>
            <a:ext cx="2720547" cy="620421"/>
          </a:xfrm>
          <a:prstGeom prst="rect">
            <a:avLst/>
          </a:prstGeom>
        </p:spPr>
      </p:pic>
      <p:sp>
        <p:nvSpPr>
          <p:cNvPr id="8" name="Tekstiruutu 18">
            <a:extLst>
              <a:ext uri="{FF2B5EF4-FFF2-40B4-BE49-F238E27FC236}">
                <a16:creationId xmlns:a16="http://schemas.microsoft.com/office/drawing/2014/main" id="{3B4F48B9-42BE-EE4B-AECF-066D7BD77D75}"/>
              </a:ext>
            </a:extLst>
          </p:cNvPr>
          <p:cNvSpPr txBox="1"/>
          <p:nvPr userDrawn="1"/>
        </p:nvSpPr>
        <p:spPr>
          <a:xfrm>
            <a:off x="2753497" y="6191420"/>
            <a:ext cx="6685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Uudistuva ja osaava Suomi 2021–2027 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FF989110-9C17-4453-B09E-1857F5F782C4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0" y="6000824"/>
            <a:ext cx="2145545" cy="753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07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System Font Regular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572A1F-5CE5-421C-94C0-19EA06C8E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8363"/>
            <a:ext cx="9144000" cy="2387600"/>
          </a:xfrm>
        </p:spPr>
        <p:txBody>
          <a:bodyPr/>
          <a:lstStyle/>
          <a:p>
            <a:r>
              <a:rPr lang="fi-FI" sz="4800" dirty="0"/>
              <a:t>Hakemusten arviointi</a:t>
            </a:r>
            <a:br>
              <a:rPr lang="fi-FI" sz="4800" dirty="0"/>
            </a:br>
            <a:endParaRPr lang="fi-FI" sz="4800" dirty="0"/>
          </a:p>
        </p:txBody>
      </p:sp>
      <p:sp>
        <p:nvSpPr>
          <p:cNvPr id="4" name="Alaotsikko 3">
            <a:extLst>
              <a:ext uri="{FF2B5EF4-FFF2-40B4-BE49-F238E27FC236}">
                <a16:creationId xmlns:a16="http://schemas.microsoft.com/office/drawing/2014/main" id="{101D452F-1D1E-45D8-9C36-E5E3065A5E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39035"/>
          </a:xfrm>
        </p:spPr>
        <p:txBody>
          <a:bodyPr/>
          <a:lstStyle/>
          <a:p>
            <a:endParaRPr lang="fi-FI" dirty="0"/>
          </a:p>
          <a:p>
            <a:r>
              <a:rPr lang="fi-FI" sz="1800" dirty="0"/>
              <a:t>Rahoitusasiantuntija Tuija Tuomela</a:t>
            </a:r>
            <a:br>
              <a:rPr lang="fi-FI" sz="1800" dirty="0"/>
            </a:br>
            <a:r>
              <a:rPr lang="fi-FI" sz="1800" dirty="0"/>
              <a:t>Etelä-Savon ELY-keskus</a:t>
            </a:r>
          </a:p>
        </p:txBody>
      </p:sp>
    </p:spTree>
    <p:extLst>
      <p:ext uri="{BB962C8B-B14F-4D97-AF65-F5344CB8AC3E}">
        <p14:creationId xmlns:p14="http://schemas.microsoft.com/office/powerpoint/2010/main" val="3266073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6A0986-57C9-D7E5-652B-03E343CB3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6543"/>
          </a:xfrm>
        </p:spPr>
        <p:txBody>
          <a:bodyPr/>
          <a:lstStyle/>
          <a:p>
            <a:pPr algn="ctr"/>
            <a:r>
              <a:rPr lang="fi-FI" sz="3600" dirty="0"/>
              <a:t>Rahoitettuja hankkeita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C656D9-9C84-F888-6D4A-77A2B3740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239"/>
            <a:ext cx="10515600" cy="4382429"/>
          </a:xfrm>
        </p:spPr>
        <p:txBody>
          <a:bodyPr/>
          <a:lstStyle/>
          <a:p>
            <a:pPr marL="0" indent="0">
              <a:buNone/>
            </a:pPr>
            <a:r>
              <a:rPr lang="fi-FI" sz="2000" b="1" i="1" dirty="0"/>
              <a:t>S30426 SILTA – Sosiaalinen Integraatio, Linkitetty Työllistyminen ja Aktivoiva osallistuminen / Keski-Karjalan Maahanmuuttajayhdistys ALJANS ry </a:t>
            </a:r>
          </a:p>
          <a:p>
            <a:pPr marL="0" indent="0">
              <a:buNone/>
            </a:pPr>
            <a:r>
              <a:rPr lang="fi-FI" sz="2000" dirty="0"/>
              <a:t>Hankkeen ydintavoite/ajatus on työikäisten työttömien maahanmuuttajien ja Ukrainan pakolaisten työn ja toimintakyvyn parantuminen. </a:t>
            </a:r>
          </a:p>
          <a:p>
            <a:pPr marL="457200" indent="-457200">
              <a:buAutoNum type="arabicPeriod"/>
            </a:pPr>
            <a:r>
              <a:rPr lang="fi-FI" sz="2000" dirty="0"/>
              <a:t>Yhteisöllisyyden ja osallisuuden vahvistuminen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600" dirty="0"/>
              <a:t>Luodaan paikallista maahanmuuttajatoimintaa Tohmajärvellä ja Kesälahdella, rakentamalla siltoja maahanmuuttajien, Ukrainan pakolaisten ja kantasuomalaisten välille, mm. suomalaisen kirjallisuuden lukupiiri, kieli-illat – suomen kieli, teemapäivät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600" dirty="0"/>
              <a:t>Neuvontapalvelu maahanmuuttajille omalla äidinkielellä. Mm. KELA-asiointi, TE-palvelut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600" dirty="0"/>
              <a:t>Yhteisöllinen ryhmätoiminta, mm. retket museoihin, kirjastoon, luontoon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600" dirty="0"/>
              <a:t>Itsetuntemus- ryhmätyöpajat</a:t>
            </a:r>
          </a:p>
          <a:p>
            <a:pPr marL="457200" indent="-457200">
              <a:buAutoNum type="arabicPeriod"/>
            </a:pPr>
            <a:r>
              <a:rPr lang="fi-FI" sz="2000" dirty="0"/>
              <a:t>Koulutus- ja työllistymismahdollisuuksien parantuminen ja vahvistuminen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600" dirty="0"/>
              <a:t>Integraatio/kotoutumiskoulutus, mm. kielikoulutus, ”Suomalainen yhteiskunta ja palvelut” –koulutus, Office-koulutus, työn- ja koulutushaku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270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B01192-D5F0-ABFE-728C-6980277A4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055"/>
          </a:xfrm>
        </p:spPr>
        <p:txBody>
          <a:bodyPr/>
          <a:lstStyle/>
          <a:p>
            <a:pPr algn="ctr"/>
            <a:r>
              <a:rPr lang="fi-FI" dirty="0"/>
              <a:t>Rahoitettuja hankkeita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82AB828-2290-9BA3-4799-1AB193E97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717"/>
            <a:ext cx="10515600" cy="4004403"/>
          </a:xfrm>
        </p:spPr>
        <p:txBody>
          <a:bodyPr/>
          <a:lstStyle/>
          <a:p>
            <a:pPr marL="0" indent="0">
              <a:buNone/>
            </a:pPr>
            <a:r>
              <a:rPr lang="fi-FI" b="1" i="1" dirty="0"/>
              <a:t>S21458 Kiertoon / Kuopion Rouvasväenyhdistys ry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dirty="0"/>
              <a:t>Hankkeen tavoitteena oli aktivoida syrjäytymisvaarassa olevien nuorten integroitumista osaksi yhteisöä, ohjata heitä harrastuksen, opiskelun tai uuden työn pariin muotoilun ja käsityön työpajojen avulla.</a:t>
            </a:r>
          </a:p>
          <a:p>
            <a:pPr marL="0" indent="0">
              <a:buNone/>
            </a:pPr>
            <a:r>
              <a:rPr lang="fi-FI" sz="1800" dirty="0"/>
              <a:t>Hankkeessa nuoret suunnittelivat muotoilijoiden ja alan ammattilaisten opastamana kierrätysmateriaaleista valmistettavan sisustuksellisen ja leikkisän Kuopio-palikat -liikelahjan Kuopion kaupungin markkinointiyksikölle. Työpajoissa nostettiin esiin nuorten piilevää osaamista ja motivoitiin heitä oppimaan uutta sekä käyttämään omaa osaamistaan laaja-alaisesti. Muotoiluajattelun ja muotoilun eri menetelmien lisäksi nuoret oppivat ryhmä-, projekti- ja asiakastyöskentelytaitoja. Suunnittelun ohessa nuorille annettiin tietoutta muotoilu- ja käsityöalojen opiskelu-, työ- harrastusmahdollisuuksista.</a:t>
            </a:r>
          </a:p>
        </p:txBody>
      </p:sp>
    </p:spTree>
    <p:extLst>
      <p:ext uri="{BB962C8B-B14F-4D97-AF65-F5344CB8AC3E}">
        <p14:creationId xmlns:p14="http://schemas.microsoft.com/office/powerpoint/2010/main" val="4276275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5667F-FEE7-4797-A911-528499E08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9366"/>
            <a:ext cx="10515600" cy="4472754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 algn="ctr">
              <a:buNone/>
            </a:pPr>
            <a:endParaRPr lang="fi-FI" b="1" dirty="0"/>
          </a:p>
          <a:p>
            <a:pPr marL="0" indent="0" algn="ctr">
              <a:buNone/>
            </a:pPr>
            <a:r>
              <a:rPr lang="fi-FI" sz="4000" b="1" dirty="0"/>
              <a:t>Kiitos! </a:t>
            </a:r>
          </a:p>
        </p:txBody>
      </p:sp>
    </p:spTree>
    <p:extLst>
      <p:ext uri="{BB962C8B-B14F-4D97-AF65-F5344CB8AC3E}">
        <p14:creationId xmlns:p14="http://schemas.microsoft.com/office/powerpoint/2010/main" val="189620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07F317-4BE6-4775-9AB1-B84E0B7D3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369"/>
            <a:ext cx="10515600" cy="772299"/>
          </a:xfrm>
        </p:spPr>
        <p:txBody>
          <a:bodyPr/>
          <a:lstStyle/>
          <a:p>
            <a:pPr algn="ctr"/>
            <a:r>
              <a:rPr lang="fi-FI" dirty="0"/>
              <a:t>Hakemuksen 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C6AD54-573F-48D6-85D7-86C2420D0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687" y="1366024"/>
            <a:ext cx="11115908" cy="4125951"/>
          </a:xfrm>
        </p:spPr>
        <p:txBody>
          <a:bodyPr/>
          <a:lstStyle/>
          <a:p>
            <a:r>
              <a:rPr lang="fi-FI" dirty="0"/>
              <a:t>Hakemukset arvioidaan </a:t>
            </a:r>
            <a:r>
              <a:rPr lang="fi-FI" b="1" dirty="0"/>
              <a:t>yleisten valintaperusteiden </a:t>
            </a:r>
            <a:r>
              <a:rPr lang="fi-FI" dirty="0"/>
              <a:t>sekä </a:t>
            </a:r>
            <a:r>
              <a:rPr lang="fi-FI" b="1" dirty="0"/>
              <a:t>erityisten valintaperusteiden</a:t>
            </a:r>
            <a:r>
              <a:rPr lang="fi-FI" dirty="0"/>
              <a:t> pohjalta.</a:t>
            </a:r>
          </a:p>
          <a:p>
            <a:r>
              <a:rPr lang="fi-FI" dirty="0"/>
              <a:t>Yleiset valintaperusteet ovat EU- ja kansalliseen lainsäädäntöön perustuvia vaatimuksia, joiden täyttymisestä rahoittajan tulee varmistua (Kyllä / Ei). Mikäli jokin yleinen valintaperuste ei täyty, hanke ei voi saada rahoitusta.</a:t>
            </a:r>
          </a:p>
          <a:p>
            <a:r>
              <a:rPr lang="fi-FI" dirty="0"/>
              <a:t>Erityiset valintaperusteet pisteytetään ja ne asettavat hakemukset etusijajärjestykseen pisteiden perusteella. </a:t>
            </a:r>
          </a:p>
          <a:p>
            <a:pPr lvl="1"/>
            <a:r>
              <a:rPr lang="fi-FI" sz="2200" dirty="0"/>
              <a:t>Pisteytyksellä arvioidaan sitä, kuinka hyvin hanke edistää ohjelman toteutusta.</a:t>
            </a:r>
          </a:p>
          <a:p>
            <a:pPr lvl="1"/>
            <a:r>
              <a:rPr lang="fi-FI" sz="2200" dirty="0"/>
              <a:t>Hyväksyttyjen hakemusten tulee saavuttaa minimipistemäärä, joka on 50% maksimipistemäärästä.</a:t>
            </a:r>
          </a:p>
        </p:txBody>
      </p:sp>
    </p:spTree>
    <p:extLst>
      <p:ext uri="{BB962C8B-B14F-4D97-AF65-F5344CB8AC3E}">
        <p14:creationId xmlns:p14="http://schemas.microsoft.com/office/powerpoint/2010/main" val="129601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68ABCC-A030-4268-B083-3CA73FA67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Yleiset valintaperusteet (1)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55F430-B6EF-409F-AD3C-50459F407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94625"/>
            <a:ext cx="11182816" cy="4103648"/>
          </a:xfrm>
        </p:spPr>
        <p:txBody>
          <a:bodyPr/>
          <a:lstStyle/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kern="100" dirty="0"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r>
              <a:rPr lang="fi-FI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ankkeen toimenpiteet ja tuen hakija kuuluvat rahaston säädösten soveltamisalaan. Hankkeen toiminta on ohjelman ja haetun erityistavoitteen mukaista. </a:t>
            </a:r>
          </a:p>
          <a:p>
            <a:pPr>
              <a:lnSpc>
                <a:spcPct val="107000"/>
              </a:lnSpc>
            </a:pPr>
            <a:r>
              <a:rPr lang="fi-FI" sz="2000" kern="100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Sopiiko hakemus ESR+-ohjelmaan ja valitun erityistavoitteen sisältöön?</a:t>
            </a:r>
            <a:endParaRPr lang="fi-FI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000" kern="1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Syntyykö hankkeessa</a:t>
            </a:r>
            <a:r>
              <a:rPr lang="fi-FI" sz="2000" kern="100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erityistavoitteessa määritelt</a:t>
            </a:r>
            <a:r>
              <a:rPr lang="fi-FI" sz="2000" kern="1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yjä</a:t>
            </a:r>
            <a:r>
              <a:rPr lang="fi-FI" sz="2000" kern="100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tulos- ja tuotosindikaattoreihin?</a:t>
            </a:r>
            <a:endParaRPr lang="fi-FI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i-FI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Tuen hakija on julkisoikeudellinen yhteisö tai yksityisoikeudellinen oikeushenkilö. Ryhmähankkeen kaikki hakijat täyttävät tuensaajalle asetetut edellytykset. </a:t>
            </a:r>
          </a:p>
          <a:p>
            <a:pPr marL="0" indent="0">
              <a:buNone/>
            </a:pPr>
            <a:r>
              <a:rPr lang="fi-FI" sz="2000" kern="100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-&gt; Yksityinen elinkeinononharjoittaja ei voi olla hakijana ESR + -hankkeissa</a:t>
            </a:r>
            <a:br>
              <a:rPr lang="fi-FI" sz="18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i-FI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355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A0DE4C-E82A-6C7B-2877-BEE1D4846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Yleiset valintaperusteet (2)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DD7E71-EB0F-CA9A-9856-7B27E4684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i-FI" kern="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Hankkeella on konkreettinen hankesuunnitelma, joka pohjautuu tunnistettuun tarpeeseen ja edistää erityistavoitteen tavoitteiden tuloksellista toteutumista. Hankkeen eteneminen on seurattavissa hankesuunnitelman perusteella.</a:t>
            </a:r>
          </a:p>
          <a:p>
            <a:pPr lvl="0">
              <a:lnSpc>
                <a:spcPct val="107000"/>
              </a:lnSpc>
            </a:pPr>
            <a:r>
              <a:rPr lang="fi-FI" sz="2000" kern="1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Onko </a:t>
            </a:r>
            <a:br>
              <a:rPr lang="fi-FI" sz="2000" kern="1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2000" kern="1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1) hankkeen tavoitteet yksilöity, 2) purettu työpaketeiksi ja konkreettisiksi toimenpiteiksi (mm. toteutustavat, toimenpiteiden kesto ja laajuus, osallistujamäärät) 3) esitetty keskeiset tulokset ja vaikutukset siten, että niillä on yhteys indikaattoreihin?</a:t>
            </a:r>
            <a:endParaRPr lang="fi-FI" sz="20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i-FI" sz="2000" kern="1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Onko hankkeen toteutuksesta esitetty karkea aikataulutus, jonka perusteella hankkeen etenemistä voidaan seurata?</a:t>
            </a:r>
            <a:endParaRPr lang="fi-FI" sz="20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fi-FI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943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66FC8B-6EC2-26EA-EDE5-6A2678E60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Yleiset valintaperusteet (3)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0C91D7-821E-6820-34B7-E596890BB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Tuen hakijalla on riittävät taloudelliset ja muut edellytykset hankkeen toteuttamiseksi. Tuen hakijan avainhenkilö ei ole syyllistynyt aiemmin avustuksia koskevaan rikokseen tai asetettu liiketoimintakieltoon. </a:t>
            </a:r>
          </a:p>
          <a:p>
            <a:r>
              <a:rPr lang="fi-FI" sz="2000" dirty="0">
                <a:solidFill>
                  <a:srgbClr val="0070C0"/>
                </a:solidFill>
              </a:rPr>
              <a:t>Onko hakijan talous kunnossa? -&gt; Rahoittaja tarkistaa taloustilanteen verottajan VHS-raportilta (mm. verovelka ja maksuhäiriöt)</a:t>
            </a:r>
          </a:p>
          <a:p>
            <a:r>
              <a:rPr lang="fi-FI" sz="2000" dirty="0">
                <a:solidFill>
                  <a:srgbClr val="0070C0"/>
                </a:solidFill>
              </a:rPr>
              <a:t>Onko hakijan avainhenkilöillä rikostaustaa?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5521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67ACBB-88F8-6850-552D-C1278D8F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0000"/>
                </a:solidFill>
                <a:latin typeface="Tahoma"/>
              </a:rPr>
              <a:t>Y</a:t>
            </a: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leiset valintaperusteet (4)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347707-0380-834C-19C3-1A9B060A0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2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Hankkeelle on hakemuksessa esitetty tarkoituksenmukaiset resurssit. Tuen hakijalla on tarvittava osaaminen hankesuunnitelmassa asetettujen tavoitteiden saavuttamiseksi. </a:t>
            </a:r>
          </a:p>
          <a:p>
            <a:pPr lvl="0">
              <a:lnSpc>
                <a:spcPct val="107000"/>
              </a:lnSpc>
            </a:pPr>
            <a:r>
              <a:rPr lang="fi-FI" sz="2000" kern="1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Onko hankehenkilöstön tehtävänkuvat avattu suhteessa hankkeen toimenpiteisiin ja ovatko hankehenkilöstön työpanokset ja esitetyt palkkakustannukset suhteessa hankkeen sisältöön?</a:t>
            </a:r>
            <a:endParaRPr lang="fi-FI" sz="20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fi-FI" sz="2000" kern="1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Liittyykö hakijaorganisaation toiminta kiinteästi hankkeen aihepiiriin?  </a:t>
            </a:r>
            <a:endParaRPr lang="fi-FI" sz="20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i-FI" sz="2000" kern="1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Onko hakijaorganisaatiolla osaavat työntekijät hankkeen toteuttamiseen?</a:t>
            </a:r>
            <a:br>
              <a:rPr lang="fi-FI" sz="20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8097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67ACBB-88F8-6850-552D-C1278D8F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0000"/>
                </a:solidFill>
                <a:latin typeface="Tahoma"/>
              </a:rPr>
              <a:t>Y</a:t>
            </a: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leiset valintaperusteet (</a:t>
            </a:r>
            <a:r>
              <a:rPr lang="fi-FI" dirty="0">
                <a:solidFill>
                  <a:srgbClr val="000000"/>
                </a:solidFill>
                <a:latin typeface="Tahoma"/>
              </a:rPr>
              <a:t>5</a:t>
            </a: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)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347707-0380-834C-19C3-1A9B060A0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Tuen hakijalla on riittävät edellytykset vastata hankkeella aikaansaadun toiminnan jatkuvuudesta hankkeen päättymisen jälkeen. </a:t>
            </a:r>
          </a:p>
          <a:p>
            <a:pPr>
              <a:lnSpc>
                <a:spcPct val="107000"/>
              </a:lnSpc>
            </a:pPr>
            <a:r>
              <a:rPr lang="fi-FI" sz="2000" kern="1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Miten hankkeen toimintaa tullaan jatkamaan hankkeen jälkeen ja mikä on hakijaorganisaation oma rooli jatkototeutuksessa?</a:t>
            </a:r>
          </a:p>
          <a:p>
            <a:pPr>
              <a:lnSpc>
                <a:spcPct val="107000"/>
              </a:lnSpc>
            </a:pPr>
            <a:endParaRPr lang="fi-FI" sz="20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Tukea ei myönnetä yleisenä toimintatukena.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i-FI" sz="2000" kern="1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Miten hankerahoitus kohdentuu kehittämistyöhön ja kuinka hanke on erotettavissa toteuttajan normaalitoiminnasta?</a:t>
            </a:r>
            <a:endParaRPr lang="fi-FI" sz="20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fi-FI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511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67ACBB-88F8-6850-552D-C1278D8F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0000"/>
                </a:solidFill>
                <a:latin typeface="Tahoma"/>
              </a:rPr>
              <a:t>Y</a:t>
            </a: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leiset valintaperusteet (6)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347707-0380-834C-19C3-1A9B060A0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2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Haettavalla tuella on merkittävä vaikutus toiminnan toteuttamiseksi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i-FI" sz="2000" kern="1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Mikä merkitys hakijalle on sillä, että haettavaan toimintaan saadaan </a:t>
            </a:r>
            <a:r>
              <a:rPr lang="fi-FI" sz="2000" kern="100" dirty="0" err="1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fi-FI" sz="2000" kern="1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-tukea? Toteutuisiko toiminta myös ilman erillistä tukea?</a:t>
            </a:r>
            <a:endParaRPr lang="fi-FI" sz="20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i-F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Kehittämishankkeen tulokset ovat yleisesti hyödynnettävissä.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i-FI" sz="2000" kern="1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Miten hankkeen tuloksia levitetään eteenpäin ja missä muodossa ne ovat muiden toimijoiden hyödynnettävissä?</a:t>
            </a:r>
            <a:endParaRPr lang="fi-FI" sz="20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fi-FI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1232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 descr="Nainen päällä a-Villa takki">
            <a:extLst>
              <a:ext uri="{FF2B5EF4-FFF2-40B4-BE49-F238E27FC236}">
                <a16:creationId xmlns:a16="http://schemas.microsoft.com/office/drawing/2014/main" id="{26ABF9B8-687D-B49E-FDFA-8552F709D1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7910" y="1504040"/>
            <a:ext cx="1162373" cy="1620000"/>
          </a:xfr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6384B54C-9713-B7C7-6874-F1A28BC8C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893" y="446263"/>
            <a:ext cx="10681011" cy="1122525"/>
          </a:xfrm>
        </p:spPr>
        <p:txBody>
          <a:bodyPr/>
          <a:lstStyle/>
          <a:p>
            <a:pPr algn="ctr"/>
            <a:br>
              <a:rPr lang="fi-FI" sz="2800" dirty="0"/>
            </a:br>
            <a:br>
              <a:rPr lang="fi-FI" sz="2800" dirty="0"/>
            </a:br>
            <a:br>
              <a:rPr lang="fi-FI" sz="2800" dirty="0"/>
            </a:br>
            <a:r>
              <a:rPr lang="fi-FI" sz="2800" dirty="0"/>
              <a:t>Erityistavoite 4.3</a:t>
            </a:r>
            <a:br>
              <a:rPr lang="fi-FI" sz="2800" dirty="0"/>
            </a:br>
            <a:r>
              <a:rPr lang="fi-FI" sz="2800" dirty="0"/>
              <a:t>Tuotos- ja  tulosindikaattoreiden toteutuminen hankkeessa</a:t>
            </a:r>
            <a:br>
              <a:rPr lang="fi-FI" sz="2800" dirty="0"/>
            </a:br>
            <a:endParaRPr lang="fi-FI" sz="2800" dirty="0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05FABC95-0710-917E-7C15-1C47A16B0159}"/>
              </a:ext>
            </a:extLst>
          </p:cNvPr>
          <p:cNvSpPr/>
          <p:nvPr/>
        </p:nvSpPr>
        <p:spPr>
          <a:xfrm>
            <a:off x="3896815" y="1568788"/>
            <a:ext cx="2925730" cy="27132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Osallistuu hankkeen järjestämään valmennukseen /saa henkilökohtaista ohjausta ja tukea. </a:t>
            </a:r>
          </a:p>
          <a:p>
            <a:pPr algn="ctr"/>
            <a:r>
              <a:rPr lang="fi-FI" sz="2000" b="0" i="0" dirty="0">
                <a:solidFill>
                  <a:srgbClr val="0E2954"/>
                </a:solidFill>
                <a:effectLst/>
                <a:latin typeface="Source Sans Pro" panose="020B0503030403020204" pitchFamily="34" charset="0"/>
              </a:rPr>
              <a:t>Alle 5 päivää osallistuvia henkilöitä ei lueta mukaan henkilömääriin.</a:t>
            </a:r>
            <a:endParaRPr lang="fi-FI" sz="2000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77C6FECB-006E-E8F3-3FDF-F815EE6B7702}"/>
              </a:ext>
            </a:extLst>
          </p:cNvPr>
          <p:cNvSpPr txBox="1"/>
          <p:nvPr/>
        </p:nvSpPr>
        <p:spPr>
          <a:xfrm>
            <a:off x="285821" y="4083928"/>
            <a:ext cx="2925730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i-FI" sz="2000" dirty="0"/>
              <a:t>Pitkäaikaistyötön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i-FI" sz="2000" dirty="0"/>
              <a:t>Työelämän ulkopuolelle oleva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i-FI" sz="2000" dirty="0"/>
              <a:t>Ulkomaalaistaustainen henkilö</a:t>
            </a:r>
          </a:p>
        </p:txBody>
      </p:sp>
      <p:sp>
        <p:nvSpPr>
          <p:cNvPr id="13" name="Nuoli: Oikea 12">
            <a:extLst>
              <a:ext uri="{FF2B5EF4-FFF2-40B4-BE49-F238E27FC236}">
                <a16:creationId xmlns:a16="http://schemas.microsoft.com/office/drawing/2014/main" id="{1FAFC672-A19D-170A-D63D-3BE214667CC4}"/>
              </a:ext>
            </a:extLst>
          </p:cNvPr>
          <p:cNvSpPr/>
          <p:nvPr/>
        </p:nvSpPr>
        <p:spPr>
          <a:xfrm>
            <a:off x="6968273" y="2430153"/>
            <a:ext cx="978408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Nuoli: Oikea 13">
            <a:extLst>
              <a:ext uri="{FF2B5EF4-FFF2-40B4-BE49-F238E27FC236}">
                <a16:creationId xmlns:a16="http://schemas.microsoft.com/office/drawing/2014/main" id="{762351ED-A453-E7DC-6E90-ABFBFCD51575}"/>
              </a:ext>
            </a:extLst>
          </p:cNvPr>
          <p:cNvSpPr/>
          <p:nvPr/>
        </p:nvSpPr>
        <p:spPr>
          <a:xfrm>
            <a:off x="2772680" y="2397292"/>
            <a:ext cx="978408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100DE4DA-04A5-B48E-FE99-B0C9082899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0194" y="1500672"/>
            <a:ext cx="1193278" cy="1596916"/>
          </a:xfrm>
          <a:prstGeom prst="rect">
            <a:avLst/>
          </a:prstGeom>
        </p:spPr>
      </p:pic>
      <p:sp>
        <p:nvSpPr>
          <p:cNvPr id="17" name="Tekstiruutu 16">
            <a:extLst>
              <a:ext uri="{FF2B5EF4-FFF2-40B4-BE49-F238E27FC236}">
                <a16:creationId xmlns:a16="http://schemas.microsoft.com/office/drawing/2014/main" id="{89B5176B-7790-711B-CD94-134F4F40E3FE}"/>
              </a:ext>
            </a:extLst>
          </p:cNvPr>
          <p:cNvSpPr txBox="1"/>
          <p:nvPr/>
        </p:nvSpPr>
        <p:spPr>
          <a:xfrm>
            <a:off x="8060090" y="4065684"/>
            <a:ext cx="3653743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i-FI" sz="2000" dirty="0"/>
              <a:t>Ryhtynyt työnhakuun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i-FI" sz="2000" dirty="0"/>
              <a:t>Koulutuksessa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i-FI" sz="2000" dirty="0"/>
              <a:t>Työssä</a:t>
            </a:r>
          </a:p>
        </p:txBody>
      </p:sp>
      <p:sp>
        <p:nvSpPr>
          <p:cNvPr id="30" name="Tekstiruutu 29">
            <a:extLst>
              <a:ext uri="{FF2B5EF4-FFF2-40B4-BE49-F238E27FC236}">
                <a16:creationId xmlns:a16="http://schemas.microsoft.com/office/drawing/2014/main" id="{203BDC87-8F5D-66E2-C7A0-42A1F8B14F20}"/>
              </a:ext>
            </a:extLst>
          </p:cNvPr>
          <p:cNvSpPr txBox="1"/>
          <p:nvPr/>
        </p:nvSpPr>
        <p:spPr>
          <a:xfrm>
            <a:off x="8060090" y="5191524"/>
            <a:ext cx="3653743" cy="615553"/>
          </a:xfrm>
          <a:prstGeom prst="rect">
            <a:avLst/>
          </a:prstGeom>
          <a:solidFill>
            <a:srgbClr val="FF7C80"/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2000" dirty="0"/>
              <a:t>Työtön hankkeen päättyessä -&gt; EI syntynyt siirtymää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75B11A10-A0F1-1207-DE24-7A7556A4A663}"/>
              </a:ext>
            </a:extLst>
          </p:cNvPr>
          <p:cNvSpPr/>
          <p:nvPr/>
        </p:nvSpPr>
        <p:spPr>
          <a:xfrm>
            <a:off x="285821" y="3322446"/>
            <a:ext cx="3259777" cy="563076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000" dirty="0"/>
              <a:t>TUOTOSINDIKAATTORI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914E7D5F-C8E8-F1FC-5BBD-02313ACDEC87}"/>
              </a:ext>
            </a:extLst>
          </p:cNvPr>
          <p:cNvSpPr/>
          <p:nvPr/>
        </p:nvSpPr>
        <p:spPr>
          <a:xfrm>
            <a:off x="8060090" y="3300098"/>
            <a:ext cx="3575961" cy="5630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>
                <a:solidFill>
                  <a:schemeClr val="tx1"/>
                </a:solidFill>
              </a:rPr>
              <a:t>TULOSINDIKAATTORI</a:t>
            </a:r>
          </a:p>
        </p:txBody>
      </p:sp>
    </p:spTree>
    <p:extLst>
      <p:ext uri="{BB962C8B-B14F-4D97-AF65-F5344CB8AC3E}">
        <p14:creationId xmlns:p14="http://schemas.microsoft.com/office/powerpoint/2010/main" val="1005431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M 1 cyan 2 vihreä">
      <a:dk1>
        <a:srgbClr val="000000"/>
      </a:dk1>
      <a:lt1>
        <a:srgbClr val="FFFFFF"/>
      </a:lt1>
      <a:dk2>
        <a:srgbClr val="595959"/>
      </a:dk2>
      <a:lt2>
        <a:srgbClr val="E7E6E6"/>
      </a:lt2>
      <a:accent1>
        <a:srgbClr val="31E1E9"/>
      </a:accent1>
      <a:accent2>
        <a:srgbClr val="D1E371"/>
      </a:accent2>
      <a:accent3>
        <a:srgbClr val="767171"/>
      </a:accent3>
      <a:accent4>
        <a:srgbClr val="BFBFBF"/>
      </a:accent4>
      <a:accent5>
        <a:srgbClr val="98F0F4"/>
      </a:accent5>
      <a:accent6>
        <a:srgbClr val="E8F1B8"/>
      </a:accent6>
      <a:hlink>
        <a:srgbClr val="0563C1"/>
      </a:hlink>
      <a:folHlink>
        <a:srgbClr val="954F72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I_EU-rahastot_TEM_v2" id="{05E16302-CD32-3C42-9A4F-4AAC2D1E4E18}" vid="{99484D1B-D783-9743-BC76-8E3B53A37ADA}"/>
    </a:ext>
  </a:extLst>
</a:theme>
</file>

<file path=ppt/theme/theme2.xml><?xml version="1.0" encoding="utf-8"?>
<a:theme xmlns:a="http://schemas.openxmlformats.org/drawingml/2006/main" name="1_Office-teema">
  <a:themeElements>
    <a:clrScheme name="TEM 1 cyan 2 vihreä">
      <a:dk1>
        <a:srgbClr val="000000"/>
      </a:dk1>
      <a:lt1>
        <a:srgbClr val="FFFFFF"/>
      </a:lt1>
      <a:dk2>
        <a:srgbClr val="595959"/>
      </a:dk2>
      <a:lt2>
        <a:srgbClr val="E7E6E6"/>
      </a:lt2>
      <a:accent1>
        <a:srgbClr val="31E1E9"/>
      </a:accent1>
      <a:accent2>
        <a:srgbClr val="D1E371"/>
      </a:accent2>
      <a:accent3>
        <a:srgbClr val="767171"/>
      </a:accent3>
      <a:accent4>
        <a:srgbClr val="BFBFBF"/>
      </a:accent4>
      <a:accent5>
        <a:srgbClr val="98F0F4"/>
      </a:accent5>
      <a:accent6>
        <a:srgbClr val="E8F1B8"/>
      </a:accent6>
      <a:hlink>
        <a:srgbClr val="0563C1"/>
      </a:hlink>
      <a:folHlink>
        <a:srgbClr val="954F72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I_EU-rahastot_TEM_v2" id="{05E16302-CD32-3C42-9A4F-4AAC2D1E4E18}" vid="{99484D1B-D783-9743-BC76-8E3B53A37ADA}"/>
    </a:ext>
  </a:extLst>
</a:theme>
</file>

<file path=ppt/theme/theme3.xml><?xml version="1.0" encoding="utf-8"?>
<a:theme xmlns:a="http://schemas.openxmlformats.org/drawingml/2006/main" name="ely_new2021">
  <a:themeElements>
    <a:clrScheme name="ELY 2020">
      <a:dk1>
        <a:sysClr val="windowText" lastClr="000000"/>
      </a:dk1>
      <a:lt1>
        <a:sysClr val="window" lastClr="FFFFFF"/>
      </a:lt1>
      <a:dk2>
        <a:srgbClr val="003883"/>
      </a:dk2>
      <a:lt2>
        <a:srgbClr val="D8D8D8"/>
      </a:lt2>
      <a:accent1>
        <a:srgbClr val="003883"/>
      </a:accent1>
      <a:accent2>
        <a:srgbClr val="D9640C"/>
      </a:accent2>
      <a:accent3>
        <a:srgbClr val="5A8117"/>
      </a:accent3>
      <a:accent4>
        <a:srgbClr val="4460A5"/>
      </a:accent4>
      <a:accent5>
        <a:srgbClr val="623412"/>
      </a:accent5>
      <a:accent6>
        <a:srgbClr val="9E652E"/>
      </a:accent6>
      <a:hlink>
        <a:srgbClr val="0563C1"/>
      </a:hlink>
      <a:folHlink>
        <a:srgbClr val="954F72"/>
      </a:folHlink>
    </a:clrScheme>
    <a:fontScheme name="ELY_fontit_202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ly_uusi_2021.potx" id="{543388CA-4464-4614-A257-6C25AE36A37D}" vid="{A3828C89-02CC-4779-BD92-33970237EB41}"/>
    </a:ext>
  </a:extLst>
</a:theme>
</file>

<file path=ppt/theme/theme4.xml><?xml version="1.0" encoding="utf-8"?>
<a:theme xmlns:a="http://schemas.openxmlformats.org/drawingml/2006/main" name="3_Office-teema">
  <a:themeElements>
    <a:clrScheme name="TEM 1 cyan 2 sininen">
      <a:dk1>
        <a:srgbClr val="000000"/>
      </a:dk1>
      <a:lt1>
        <a:srgbClr val="FFFFFF"/>
      </a:lt1>
      <a:dk2>
        <a:srgbClr val="195C98"/>
      </a:dk2>
      <a:lt2>
        <a:srgbClr val="E7E6E6"/>
      </a:lt2>
      <a:accent1>
        <a:srgbClr val="31E1E9"/>
      </a:accent1>
      <a:accent2>
        <a:srgbClr val="195C98"/>
      </a:accent2>
      <a:accent3>
        <a:srgbClr val="767171"/>
      </a:accent3>
      <a:accent4>
        <a:srgbClr val="BFBFBF"/>
      </a:accent4>
      <a:accent5>
        <a:srgbClr val="98F0F4"/>
      </a:accent5>
      <a:accent6>
        <a:srgbClr val="8CADCC"/>
      </a:accent6>
      <a:hlink>
        <a:srgbClr val="0563C1"/>
      </a:hlink>
      <a:folHlink>
        <a:srgbClr val="954F72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I_EU-rahastot_TEM_v3" id="{BC01B169-7970-FE42-80E6-3ABAE03B7732}" vid="{612C58FA-BD9D-7448-890B-B679BBAB57E1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4055F0B18DAF943AD369F0DCC79C1EE" ma:contentTypeVersion="18" ma:contentTypeDescription="Luo uusi asiakirja." ma:contentTypeScope="" ma:versionID="35e3a61d9408e061bc80760575f8bbe1">
  <xsd:schema xmlns:xsd="http://www.w3.org/2001/XMLSchema" xmlns:xs="http://www.w3.org/2001/XMLSchema" xmlns:p="http://schemas.microsoft.com/office/2006/metadata/properties" xmlns:ns2="4efb1dc6-d5f2-4f67-b270-210d6bba50ab" xmlns:ns3="983a6ed7-3b14-4ed5-9bd0-999a5c6a4b10" xmlns:ns4="a90a8554-5475-4609-9feb-2f024996965b" targetNamespace="http://schemas.microsoft.com/office/2006/metadata/properties" ma:root="true" ma:fieldsID="d5bdbd8d3591487df128ac31d5c2036d" ns2:_="" ns3:_="" ns4:_="">
    <xsd:import namespace="4efb1dc6-d5f2-4f67-b270-210d6bba50ab"/>
    <xsd:import namespace="983a6ed7-3b14-4ed5-9bd0-999a5c6a4b10"/>
    <xsd:import namespace="a90a8554-5475-4609-9feb-2f02499696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fb1dc6-d5f2-4f67-b270-210d6bba50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d2c86073-d20c-4242-97f1-555d656055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3a6ed7-3b14-4ed5-9bd0-999a5c6a4b1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a8554-5475-4609-9feb-2f024996965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5338855-2dba-4ce2-9306-f969fecebfc7}" ma:internalName="TaxCatchAll" ma:showField="CatchAllData" ma:web="983a6ed7-3b14-4ed5-9bd0-999a5c6a4b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efb1dc6-d5f2-4f67-b270-210d6bba50ab">
      <Terms xmlns="http://schemas.microsoft.com/office/infopath/2007/PartnerControls"/>
    </lcf76f155ced4ddcb4097134ff3c332f>
    <TaxCatchAll xmlns="a90a8554-5475-4609-9feb-2f024996965b" xsi:nil="true"/>
  </documentManagement>
</p:properties>
</file>

<file path=customXml/itemProps1.xml><?xml version="1.0" encoding="utf-8"?>
<ds:datastoreItem xmlns:ds="http://schemas.openxmlformats.org/officeDocument/2006/customXml" ds:itemID="{9FAE2D2E-9923-4C77-8B02-EDC4C3F965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31A2B4-A3CF-482F-821F-6F057D3D26FE}"/>
</file>

<file path=customXml/itemProps3.xml><?xml version="1.0" encoding="utf-8"?>
<ds:datastoreItem xmlns:ds="http://schemas.openxmlformats.org/officeDocument/2006/customXml" ds:itemID="{D34CA1F4-1A18-4E3C-BA40-B525983D3B0A}">
  <ds:schemaRefs>
    <ds:schemaRef ds:uri="http://purl.org/dc/dcmitype/"/>
    <ds:schemaRef ds:uri="http://purl.org/dc/elements/1.1/"/>
    <ds:schemaRef ds:uri="4efb1dc6-d5f2-4f67-b270-210d6bba50ab"/>
    <ds:schemaRef ds:uri="983a6ed7-3b14-4ed5-9bd0-999a5c6a4b10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d95951a6-dfd3-4a74-9abb-f2b2cb89d671}" enabled="0" method="" siteId="{d95951a6-dfd3-4a74-9abb-f2b2cb89d67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FI_EU-rahastot_TEM_v2</Template>
  <TotalTime>1405</TotalTime>
  <Words>734</Words>
  <Application>Microsoft Office PowerPoint</Application>
  <PresentationFormat>Laajakuva</PresentationFormat>
  <Paragraphs>71</Paragraphs>
  <Slides>12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12</vt:i4>
      </vt:variant>
    </vt:vector>
  </HeadingPairs>
  <TitlesOfParts>
    <vt:vector size="23" baseType="lpstr">
      <vt:lpstr>Arial</vt:lpstr>
      <vt:lpstr>Calibri</vt:lpstr>
      <vt:lpstr>Courier New</vt:lpstr>
      <vt:lpstr>Source Sans Pro</vt:lpstr>
      <vt:lpstr>System Font Regular</vt:lpstr>
      <vt:lpstr>Tahoma</vt:lpstr>
      <vt:lpstr>Wingdings</vt:lpstr>
      <vt:lpstr>Office-teema</vt:lpstr>
      <vt:lpstr>1_Office-teema</vt:lpstr>
      <vt:lpstr>ely_new2021</vt:lpstr>
      <vt:lpstr>3_Office-teema</vt:lpstr>
      <vt:lpstr>Hakemusten arviointi </vt:lpstr>
      <vt:lpstr>Hakemuksen arviointi</vt:lpstr>
      <vt:lpstr>Yleiset valintaperusteet (1)</vt:lpstr>
      <vt:lpstr>Yleiset valintaperusteet (2)</vt:lpstr>
      <vt:lpstr>Yleiset valintaperusteet (3)</vt:lpstr>
      <vt:lpstr>Yleiset valintaperusteet (4)</vt:lpstr>
      <vt:lpstr>Yleiset valintaperusteet (5)</vt:lpstr>
      <vt:lpstr>Yleiset valintaperusteet (6)</vt:lpstr>
      <vt:lpstr>   Erityistavoite 4.3 Tuotos- ja  tulosindikaattoreiden toteutuminen hankkeessa </vt:lpstr>
      <vt:lpstr>Rahoitettuja hankkeita</vt:lpstr>
      <vt:lpstr>Rahoitettuja hankkeita</vt:lpstr>
      <vt:lpstr>PowerPoint-esitys</vt:lpstr>
    </vt:vector>
  </TitlesOfParts>
  <Company>EU-rahastot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Yritystuet 2021+</dc:title>
  <dc:creator>Sonninen Saara (ELY)</dc:creator>
  <cp:lastModifiedBy>Tuomela Tuija (ELY)</cp:lastModifiedBy>
  <cp:revision>250</cp:revision>
  <dcterms:created xsi:type="dcterms:W3CDTF">2021-11-22T10:03:50Z</dcterms:created>
  <dcterms:modified xsi:type="dcterms:W3CDTF">2024-04-04T12:14:19Z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0x01010044055F0B18DAF943AD369F0DCC79C1EE</vt:lpwstr>
  </property>
</Properties>
</file>