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 id="2147483688" r:id="rId6"/>
    <p:sldMasterId id="2147483720" r:id="rId7"/>
    <p:sldMasterId id="2147483724" r:id="rId8"/>
    <p:sldMasterId id="2147483739" r:id="rId9"/>
  </p:sldMasterIdLst>
  <p:notesMasterIdLst>
    <p:notesMasterId r:id="rId19"/>
  </p:notesMasterIdLst>
  <p:sldIdLst>
    <p:sldId id="3462" r:id="rId10"/>
    <p:sldId id="282" r:id="rId11"/>
    <p:sldId id="693" r:id="rId12"/>
    <p:sldId id="694" r:id="rId13"/>
    <p:sldId id="313" r:id="rId14"/>
    <p:sldId id="3439" r:id="rId15"/>
    <p:sldId id="3406" r:id="rId16"/>
    <p:sldId id="3422" r:id="rId17"/>
    <p:sldId id="3460" r:id="rId18"/>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BC5C43-B56C-B12B-93F9-132C5A384AC0}" name="Kettunen Tapio (ELY)" initials="KT(" userId="S::tapio.kettunen@ely-keskus.fi::b9d2f935-56ed-4132-b75e-00b51064a190" providerId="AD"/>
  <p188:author id="{05FB19A9-6490-6DEA-03E5-1C3B31B23208}" name="Hämäläinen Marko (ELY)" initials="HM(" userId="S::marko.hamalainen@ely-keskus.fi::7caac350-ef3e-4154-ad0b-de51f3a861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C98"/>
    <a:srgbClr val="00A4CD"/>
    <a:srgbClr val="FFD3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5C7596-3C81-48D8-9050-0910A801AC85}" v="2" dt="2024-08-14T10:45:20.261"/>
  </p1510:revLst>
</p1510:revInfo>
</file>

<file path=ppt/tableStyles.xml><?xml version="1.0" encoding="utf-8"?>
<a:tblStyleLst xmlns:a="http://schemas.openxmlformats.org/drawingml/2006/main" def="{0E3FDE45-AF77-4B5C-9715-49D594BDF05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52" y="60"/>
      </p:cViewPr>
      <p:guideLst/>
    </p:cSldViewPr>
  </p:slideViewPr>
  <p:notesTextViewPr>
    <p:cViewPr>
      <p:scale>
        <a:sx n="1" d="1"/>
        <a:sy n="1" d="1"/>
      </p:scale>
      <p:origin x="0" y="0"/>
    </p:cViewPr>
  </p:notesTextViewPr>
  <p:notesViewPr>
    <p:cSldViewPr snapToGrid="0">
      <p:cViewPr varScale="1">
        <p:scale>
          <a:sx n="80" d="100"/>
          <a:sy n="80" d="100"/>
        </p:scale>
        <p:origin x="401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pola Tiina (ELY)" userId="9b59e0fa-9b6b-4000-a336-84ee29d608e1" providerId="ADAL" clId="{9B5C7596-3C81-48D8-9050-0910A801AC85}"/>
    <pc:docChg chg="undo custSel addSld delSld modSld sldOrd">
      <pc:chgData name="Arpola Tiina (ELY)" userId="9b59e0fa-9b6b-4000-a336-84ee29d608e1" providerId="ADAL" clId="{9B5C7596-3C81-48D8-9050-0910A801AC85}" dt="2024-08-14T10:45:38.289" v="21" actId="700"/>
      <pc:docMkLst>
        <pc:docMk/>
      </pc:docMkLst>
      <pc:sldChg chg="add">
        <pc:chgData name="Arpola Tiina (ELY)" userId="9b59e0fa-9b6b-4000-a336-84ee29d608e1" providerId="ADAL" clId="{9B5C7596-3C81-48D8-9050-0910A801AC85}" dt="2024-08-14T09:43:57.464" v="0"/>
        <pc:sldMkLst>
          <pc:docMk/>
          <pc:sldMk cId="1207079162" sldId="3422"/>
        </pc:sldMkLst>
      </pc:sldChg>
      <pc:sldChg chg="new del ord">
        <pc:chgData name="Arpola Tiina (ELY)" userId="9b59e0fa-9b6b-4000-a336-84ee29d608e1" providerId="ADAL" clId="{9B5C7596-3C81-48D8-9050-0910A801AC85}" dt="2024-08-14T10:42:46.675" v="5" actId="47"/>
        <pc:sldMkLst>
          <pc:docMk/>
          <pc:sldMk cId="2810371248" sldId="3461"/>
        </pc:sldMkLst>
      </pc:sldChg>
      <pc:sldChg chg="addSp delSp modSp new mod modClrScheme chgLayout">
        <pc:chgData name="Arpola Tiina (ELY)" userId="9b59e0fa-9b6b-4000-a336-84ee29d608e1" providerId="ADAL" clId="{9B5C7596-3C81-48D8-9050-0910A801AC85}" dt="2024-08-14T10:45:38.289" v="21" actId="700"/>
        <pc:sldMkLst>
          <pc:docMk/>
          <pc:sldMk cId="2736806244" sldId="3462"/>
        </pc:sldMkLst>
        <pc:spChg chg="del mod ord">
          <ac:chgData name="Arpola Tiina (ELY)" userId="9b59e0fa-9b6b-4000-a336-84ee29d608e1" providerId="ADAL" clId="{9B5C7596-3C81-48D8-9050-0910A801AC85}" dt="2024-08-14T10:43:52.147" v="8" actId="700"/>
          <ac:spMkLst>
            <pc:docMk/>
            <pc:sldMk cId="2736806244" sldId="3462"/>
            <ac:spMk id="2" creationId="{493A7124-17F1-9113-8DA4-32763453A128}"/>
          </ac:spMkLst>
        </pc:spChg>
        <pc:spChg chg="del">
          <ac:chgData name="Arpola Tiina (ELY)" userId="9b59e0fa-9b6b-4000-a336-84ee29d608e1" providerId="ADAL" clId="{9B5C7596-3C81-48D8-9050-0910A801AC85}" dt="2024-08-14T10:43:52.147" v="8" actId="700"/>
          <ac:spMkLst>
            <pc:docMk/>
            <pc:sldMk cId="2736806244" sldId="3462"/>
            <ac:spMk id="3" creationId="{040C9A91-778A-9588-9F20-ABD0BB249E6E}"/>
          </ac:spMkLst>
        </pc:spChg>
        <pc:spChg chg="del">
          <ac:chgData name="Arpola Tiina (ELY)" userId="9b59e0fa-9b6b-4000-a336-84ee29d608e1" providerId="ADAL" clId="{9B5C7596-3C81-48D8-9050-0910A801AC85}" dt="2024-08-14T10:43:52.147" v="8" actId="700"/>
          <ac:spMkLst>
            <pc:docMk/>
            <pc:sldMk cId="2736806244" sldId="3462"/>
            <ac:spMk id="4" creationId="{55C49FF9-D744-6005-A463-527A46F95FBB}"/>
          </ac:spMkLst>
        </pc:spChg>
        <pc:spChg chg="add mod ord">
          <ac:chgData name="Arpola Tiina (ELY)" userId="9b59e0fa-9b6b-4000-a336-84ee29d608e1" providerId="ADAL" clId="{9B5C7596-3C81-48D8-9050-0910A801AC85}" dt="2024-08-14T10:45:38.289" v="21" actId="700"/>
          <ac:spMkLst>
            <pc:docMk/>
            <pc:sldMk cId="2736806244" sldId="3462"/>
            <ac:spMk id="5" creationId="{FC17249F-7C1F-0912-DF53-FB3A63BB959A}"/>
          </ac:spMkLst>
        </pc:spChg>
        <pc:spChg chg="add del mod ord">
          <ac:chgData name="Arpola Tiina (ELY)" userId="9b59e0fa-9b6b-4000-a336-84ee29d608e1" providerId="ADAL" clId="{9B5C7596-3C81-48D8-9050-0910A801AC85}" dt="2024-08-14T10:45:20.261" v="17" actId="931"/>
          <ac:spMkLst>
            <pc:docMk/>
            <pc:sldMk cId="2736806244" sldId="3462"/>
            <ac:spMk id="6" creationId="{3FB3E2E1-DFAB-03E4-9260-3E7F4787935A}"/>
          </ac:spMkLst>
        </pc:spChg>
        <pc:spChg chg="add del">
          <ac:chgData name="Arpola Tiina (ELY)" userId="9b59e0fa-9b6b-4000-a336-84ee29d608e1" providerId="ADAL" clId="{9B5C7596-3C81-48D8-9050-0910A801AC85}" dt="2024-08-14T10:44:15.656" v="10" actId="22"/>
          <ac:spMkLst>
            <pc:docMk/>
            <pc:sldMk cId="2736806244" sldId="3462"/>
            <ac:spMk id="8" creationId="{19F6C528-66BB-DF63-8E64-352525470121}"/>
          </ac:spMkLst>
        </pc:spChg>
        <pc:picChg chg="add mod ord">
          <ac:chgData name="Arpola Tiina (ELY)" userId="9b59e0fa-9b6b-4000-a336-84ee29d608e1" providerId="ADAL" clId="{9B5C7596-3C81-48D8-9050-0910A801AC85}" dt="2024-08-14T10:45:38.289" v="21" actId="700"/>
          <ac:picMkLst>
            <pc:docMk/>
            <pc:sldMk cId="2736806244" sldId="3462"/>
            <ac:picMk id="10" creationId="{C6C40F12-7DE1-6A08-ABEE-84DAF9A1397E}"/>
          </ac:picMkLst>
        </pc:picChg>
      </pc:sldChg>
      <pc:sldChg chg="new del">
        <pc:chgData name="Arpola Tiina (ELY)" userId="9b59e0fa-9b6b-4000-a336-84ee29d608e1" providerId="ADAL" clId="{9B5C7596-3C81-48D8-9050-0910A801AC85}" dt="2024-08-14T10:43:47.744" v="7" actId="47"/>
        <pc:sldMkLst>
          <pc:docMk/>
          <pc:sldMk cId="1619648425" sldId="34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2E4B766C-D144-4860-8378-C8AED84E14A7}" type="datetimeFigureOut">
              <a:rPr lang="en-GB" smtClean="0"/>
              <a:t>14/08/2024</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604FF52D-3802-4A03-8323-AE312A03D6DA}" type="slidenum">
              <a:rPr lang="en-GB" smtClean="0"/>
              <a:t>‹#›</a:t>
            </a:fld>
            <a:endParaRPr lang="en-GB"/>
          </a:p>
        </p:txBody>
      </p:sp>
    </p:spTree>
    <p:extLst>
      <p:ext uri="{BB962C8B-B14F-4D97-AF65-F5344CB8AC3E}">
        <p14:creationId xmlns:p14="http://schemas.microsoft.com/office/powerpoint/2010/main" val="425396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a:r>
              <a:rPr lang="fi-FI" sz="1800" b="0" i="0" u="none" strike="noStrike" baseline="0" dirty="0">
                <a:latin typeface="CIDFont+F3"/>
              </a:rPr>
              <a:t>Energiatehokkuuden kehittämisen keskeisenä tavoitteena on kasvihuonekaasupäästöjen kustannustehokas vähentäminen. Yrityksille tämä tarkoittaa energiatehokkaita ja kasvihuonekaasupäästöjen vähentämistä edistäviä tuotteita, materiaaleja, palveluja ja tuotantomenetelmiä, prototyyppejä, pilotointia, demonstrointia, skaalaamista ja kaupallistamista sekä uusien teknologioiden käyttöönottoa. </a:t>
            </a:r>
          </a:p>
          <a:p>
            <a:pPr algn="l"/>
            <a:endParaRPr lang="fi-FI" sz="1800" b="0" i="0" u="none" strike="noStrike" baseline="0" dirty="0">
              <a:latin typeface="CIDFont+F3"/>
            </a:endParaRPr>
          </a:p>
          <a:p>
            <a:pPr algn="l"/>
            <a:r>
              <a:rPr lang="fi-FI" sz="1800" b="0" i="0" u="none" strike="noStrike" baseline="0" dirty="0">
                <a:latin typeface="CIDFont+F3"/>
              </a:rPr>
              <a:t>Kestävässä matkailussa matkailun positiivisia vaikutuksia lisätään ja negatiivisa pienennetään. Matkailijoille uudenlaisten vaihtoehtojen tarjoaminen on mahdollisuus myös yrityksille. Toisaalta myös ilmaston muutos saattaa vaikuttaa </a:t>
            </a:r>
            <a:r>
              <a:rPr lang="fi-FI" sz="1800" b="0" i="0" u="none" strike="noStrike" baseline="0" dirty="0" err="1">
                <a:latin typeface="CIDFont+F3"/>
              </a:rPr>
              <a:t>positiiviseti</a:t>
            </a:r>
            <a:r>
              <a:rPr lang="fi-FI" sz="1800" b="0" i="0" u="none" strike="noStrike" baseline="0" dirty="0">
                <a:latin typeface="CIDFont+F3"/>
              </a:rPr>
              <a:t> matkailun lisääntymiseen alueilla, joissa Matkailuun liittyy myös matkailijoiden arvopohjat – vastuullinen ja kestävä matkailu. ilmasto-olosuhteet … </a:t>
            </a:r>
          </a:p>
          <a:p>
            <a:pPr algn="l"/>
            <a:endParaRPr lang="fi-FI" sz="1800" b="0" i="0" u="none" strike="noStrike" baseline="0" dirty="0">
              <a:latin typeface="CIDFont+F3"/>
            </a:endParaRPr>
          </a:p>
          <a:p>
            <a:pPr algn="l"/>
            <a:r>
              <a:rPr lang="fi-FI" sz="1800" b="0" i="0" u="none" strike="noStrike" baseline="0" dirty="0">
                <a:latin typeface="CIDFont+F3"/>
              </a:rPr>
              <a:t>Tuettava toiminta on luonteensa vuoksi todettu DNSH-periaatteen (”ei merkittävää haittaa”) mukaiseksi, j</a:t>
            </a:r>
            <a:r>
              <a:rPr lang="fi-FI" b="0" i="0" dirty="0">
                <a:solidFill>
                  <a:srgbClr val="1D1D1A"/>
                </a:solidFill>
                <a:effectLst/>
                <a:latin typeface="Open Sans" panose="020B0606030504020204" pitchFamily="34" charset="0"/>
              </a:rPr>
              <a:t>onka mukaan toimet eivät saa aiheuttaa merkittävää haittaa millekään muulle ilmasto- tai ympäristötavoitteelle.</a:t>
            </a:r>
            <a:endParaRPr lang="fi-FI" dirty="0"/>
          </a:p>
        </p:txBody>
      </p:sp>
      <p:sp>
        <p:nvSpPr>
          <p:cNvPr id="4" name="Dian numeron paikkamerkki 3"/>
          <p:cNvSpPr>
            <a:spLocks noGrp="1"/>
          </p:cNvSpPr>
          <p:nvPr>
            <p:ph type="sldNum" sz="quarter" idx="5"/>
          </p:nvPr>
        </p:nvSpPr>
        <p:spPr/>
        <p:txBody>
          <a:bodyPr/>
          <a:lstStyle/>
          <a:p>
            <a:fld id="{885FCD40-2511-4FE0-AF5D-43E6ABE586D6}" type="slidenum">
              <a:rPr lang="fi-FI" smtClean="0"/>
              <a:t>2</a:t>
            </a:fld>
            <a:endParaRPr lang="fi-FI"/>
          </a:p>
        </p:txBody>
      </p:sp>
    </p:spTree>
    <p:extLst>
      <p:ext uri="{BB962C8B-B14F-4D97-AF65-F5344CB8AC3E}">
        <p14:creationId xmlns:p14="http://schemas.microsoft.com/office/powerpoint/2010/main" val="3539831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a:endParaRPr lang="fi-FI" b="1" dirty="0"/>
          </a:p>
        </p:txBody>
      </p:sp>
      <p:sp>
        <p:nvSpPr>
          <p:cNvPr id="4" name="Dian numeron paikkamerkki 3"/>
          <p:cNvSpPr>
            <a:spLocks noGrp="1"/>
          </p:cNvSpPr>
          <p:nvPr>
            <p:ph type="sldNum" sz="quarter" idx="5"/>
          </p:nvPr>
        </p:nvSpPr>
        <p:spPr/>
        <p:txBody>
          <a:bodyPr/>
          <a:lstStyle/>
          <a:p>
            <a:fld id="{885FCD40-2511-4FE0-AF5D-43E6ABE586D6}" type="slidenum">
              <a:rPr lang="fi-FI" smtClean="0"/>
              <a:t>4</a:t>
            </a:fld>
            <a:endParaRPr lang="fi-FI"/>
          </a:p>
        </p:txBody>
      </p:sp>
    </p:spTree>
    <p:extLst>
      <p:ext uri="{BB962C8B-B14F-4D97-AF65-F5344CB8AC3E}">
        <p14:creationId xmlns:p14="http://schemas.microsoft.com/office/powerpoint/2010/main" val="3154826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604FF52D-3802-4A03-8323-AE312A03D6DA}" type="slidenum">
              <a:rPr lang="en-GB" smtClean="0"/>
              <a:t>6</a:t>
            </a:fld>
            <a:endParaRPr lang="en-GB"/>
          </a:p>
        </p:txBody>
      </p:sp>
    </p:spTree>
    <p:extLst>
      <p:ext uri="{BB962C8B-B14F-4D97-AF65-F5344CB8AC3E}">
        <p14:creationId xmlns:p14="http://schemas.microsoft.com/office/powerpoint/2010/main" val="2194025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692595"/>
            <a:ext cx="9144000" cy="2387600"/>
          </a:xfrm>
        </p:spPr>
        <p:txBody>
          <a:bodyPr anchor="b"/>
          <a:lstStyle>
            <a:lvl1pPr algn="ctr">
              <a:defRPr sz="7200"/>
            </a:lvl1pPr>
          </a:lstStyle>
          <a:p>
            <a:r>
              <a:rPr lang="fi-FI" noProof="0"/>
              <a:t>Muokkaa ots. perustyyl. napsautt.</a:t>
            </a:r>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3442018"/>
            <a:ext cx="9144000" cy="1655762"/>
          </a:xfrm>
        </p:spPr>
        <p:txBody>
          <a:bodyPr/>
          <a:lstStyle>
            <a:lvl1pPr marL="0" indent="0" algn="ct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extLst>
      <p:ext uri="{BB962C8B-B14F-4D97-AF65-F5344CB8AC3E}">
        <p14:creationId xmlns:p14="http://schemas.microsoft.com/office/powerpoint/2010/main" val="298576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0" y="1"/>
            <a:ext cx="12191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1731102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2">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169165" y="164591"/>
            <a:ext cx="5806440" cy="553669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
        <p:nvSpPr>
          <p:cNvPr id="6" name="Picture Placeholder 7">
            <a:extLst>
              <a:ext uri="{FF2B5EF4-FFF2-40B4-BE49-F238E27FC236}">
                <a16:creationId xmlns:a16="http://schemas.microsoft.com/office/drawing/2014/main" id="{4A4925B0-A7C3-443B-83E9-526A2BE64B7D}"/>
              </a:ext>
            </a:extLst>
          </p:cNvPr>
          <p:cNvSpPr>
            <a:spLocks noGrp="1"/>
          </p:cNvSpPr>
          <p:nvPr>
            <p:ph type="pic" sz="quarter" idx="14"/>
          </p:nvPr>
        </p:nvSpPr>
        <p:spPr>
          <a:xfrm>
            <a:off x="6204205" y="164591"/>
            <a:ext cx="5806440" cy="553669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2117073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san ylätunniste">
    <p:bg>
      <p:bgPr>
        <a:solidFill>
          <a:srgbClr val="195C9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1380744" y="758762"/>
            <a:ext cx="9431782" cy="2852737"/>
          </a:xfrm>
        </p:spPr>
        <p:txBody>
          <a:bodyPr anchor="b"/>
          <a:lstStyle>
            <a:lvl1pPr algn="ctr">
              <a:defRPr sz="5400">
                <a:solidFill>
                  <a:schemeClr val="bg1"/>
                </a:solidFill>
              </a:defRPr>
            </a:lvl1pPr>
          </a:lstStyle>
          <a:p>
            <a:r>
              <a:rPr lang="fi-FI" noProof="0"/>
              <a:t>Muokkaa ots. perustyyl. napsautt.</a:t>
            </a:r>
          </a:p>
        </p:txBody>
      </p:sp>
      <p:sp>
        <p:nvSpPr>
          <p:cNvPr id="3" name="Text Placeholder 2">
            <a:extLst>
              <a:ext uri="{FF2B5EF4-FFF2-40B4-BE49-F238E27FC236}">
                <a16:creationId xmlns:a16="http://schemas.microsoft.com/office/drawing/2014/main" id="{D7DD99AB-4804-4C60-813F-F39098C3BA1A}"/>
              </a:ext>
            </a:extLst>
          </p:cNvPr>
          <p:cNvSpPr>
            <a:spLocks noGrp="1"/>
          </p:cNvSpPr>
          <p:nvPr>
            <p:ph type="body" idx="1" hasCustomPrompt="1"/>
          </p:nvPr>
        </p:nvSpPr>
        <p:spPr>
          <a:xfrm>
            <a:off x="1389536" y="4191846"/>
            <a:ext cx="9431782" cy="360000"/>
          </a:xfrm>
        </p:spPr>
        <p:txBody>
          <a:bodyPr anchor="ctr" anchorCtr="0"/>
          <a:lstStyle>
            <a:lvl1pPr marL="0" indent="0" algn="ctr">
              <a:spcBef>
                <a:spcPts val="0"/>
              </a:spcBef>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Click to edit Master text styles</a:t>
            </a:r>
          </a:p>
        </p:txBody>
      </p:sp>
      <p:sp>
        <p:nvSpPr>
          <p:cNvPr id="4" name="Text Placeholder 2">
            <a:extLst>
              <a:ext uri="{FF2B5EF4-FFF2-40B4-BE49-F238E27FC236}">
                <a16:creationId xmlns:a16="http://schemas.microsoft.com/office/drawing/2014/main" id="{28107BD5-4907-45D0-8AC8-EE00C4E1E83F}"/>
              </a:ext>
            </a:extLst>
          </p:cNvPr>
          <p:cNvSpPr>
            <a:spLocks noGrp="1"/>
          </p:cNvSpPr>
          <p:nvPr>
            <p:ph type="body" idx="10" hasCustomPrompt="1"/>
          </p:nvPr>
        </p:nvSpPr>
        <p:spPr>
          <a:xfrm>
            <a:off x="1389536" y="4560256"/>
            <a:ext cx="9431782" cy="360000"/>
          </a:xfrm>
        </p:spPr>
        <p:txBody>
          <a:bodyPr anchor="ctr" anchorCtr="0"/>
          <a:lstStyle>
            <a:lvl1pPr marL="0" indent="0" algn="ctr">
              <a:spcBef>
                <a:spcPts val="0"/>
              </a:spcBef>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Click to edit Master text styles</a:t>
            </a:r>
          </a:p>
        </p:txBody>
      </p:sp>
    </p:spTree>
    <p:extLst>
      <p:ext uri="{BB962C8B-B14F-4D97-AF65-F5344CB8AC3E}">
        <p14:creationId xmlns:p14="http://schemas.microsoft.com/office/powerpoint/2010/main" val="814827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690372" y="365125"/>
            <a:ext cx="10663428" cy="626999"/>
          </a:xfrm>
        </p:spPr>
        <p:txBody>
          <a:bodyPr/>
          <a:lstStyle>
            <a:lvl1pPr>
              <a:defRPr b="0">
                <a:solidFill>
                  <a:schemeClr val="tx1"/>
                </a:solidFill>
              </a:defRPr>
            </a:lvl1pPr>
          </a:lstStyle>
          <a:p>
            <a:r>
              <a:rPr lang="fi-FI" noProof="0"/>
              <a:t>Muokkaa ots. perustyyl. napsautt.</a:t>
            </a:r>
          </a:p>
        </p:txBody>
      </p:sp>
    </p:spTree>
    <p:extLst>
      <p:ext uri="{BB962C8B-B14F-4D97-AF65-F5344CB8AC3E}">
        <p14:creationId xmlns:p14="http://schemas.microsoft.com/office/powerpoint/2010/main" val="105817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175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692595"/>
            <a:ext cx="9144000" cy="2387600"/>
          </a:xfrm>
        </p:spPr>
        <p:txBody>
          <a:bodyPr anchor="b"/>
          <a:lstStyle>
            <a:lvl1pPr algn="ctr">
              <a:defRPr sz="7200"/>
            </a:lvl1pPr>
          </a:lstStyle>
          <a:p>
            <a:r>
              <a:rPr lang="fi-FI" noProof="0"/>
              <a:t>Muokkaa ots. perustyyl. napsautt.</a:t>
            </a:r>
          </a:p>
        </p:txBody>
      </p:sp>
      <p:sp>
        <p:nvSpPr>
          <p:cNvPr id="4" name="Tekstin paikkamerkki 2">
            <a:extLst>
              <a:ext uri="{FF2B5EF4-FFF2-40B4-BE49-F238E27FC236}">
                <a16:creationId xmlns:a16="http://schemas.microsoft.com/office/drawing/2014/main" id="{F5D100CF-BE2E-9D42-9DFA-07F68F907EA1}"/>
              </a:ext>
            </a:extLst>
          </p:cNvPr>
          <p:cNvSpPr>
            <a:spLocks noGrp="1"/>
          </p:cNvSpPr>
          <p:nvPr>
            <p:ph type="body" idx="13"/>
          </p:nvPr>
        </p:nvSpPr>
        <p:spPr>
          <a:xfrm>
            <a:off x="3517107" y="4402697"/>
            <a:ext cx="5157787" cy="823912"/>
          </a:xfrm>
        </p:spPr>
        <p:txBody>
          <a:bodyPr lIns="0" tIns="0" rIns="0" bIns="0" anchor="t"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5" name="Alaotsikko 2">
            <a:extLst>
              <a:ext uri="{FF2B5EF4-FFF2-40B4-BE49-F238E27FC236}">
                <a16:creationId xmlns:a16="http://schemas.microsoft.com/office/drawing/2014/main" id="{E5FF0748-A3B1-8241-ADBD-A3017D48D4B7}"/>
              </a:ext>
            </a:extLst>
          </p:cNvPr>
          <p:cNvSpPr>
            <a:spLocks noGrp="1"/>
          </p:cNvSpPr>
          <p:nvPr>
            <p:ph type="subTitle" idx="1"/>
          </p:nvPr>
        </p:nvSpPr>
        <p:spPr>
          <a:xfrm>
            <a:off x="1524000" y="3602038"/>
            <a:ext cx="9144000" cy="78207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Tree>
    <p:extLst>
      <p:ext uri="{BB962C8B-B14F-4D97-AF65-F5344CB8AC3E}">
        <p14:creationId xmlns:p14="http://schemas.microsoft.com/office/powerpoint/2010/main" val="983082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Pictur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7">
            <a:extLst>
              <a:ext uri="{FF2B5EF4-FFF2-40B4-BE49-F238E27FC236}">
                <a16:creationId xmlns:a16="http://schemas.microsoft.com/office/drawing/2014/main" id="{8C8AA788-1511-D443-BE5F-7908AB2BA881}"/>
              </a:ext>
            </a:extLst>
          </p:cNvPr>
          <p:cNvSpPr/>
          <p:nvPr userDrawn="1"/>
        </p:nvSpPr>
        <p:spPr>
          <a:xfrm>
            <a:off x="0" y="-1"/>
            <a:ext cx="12192000" cy="5936347"/>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692595"/>
            <a:ext cx="9144000" cy="2387600"/>
          </a:xfrm>
        </p:spPr>
        <p:txBody>
          <a:bodyPr anchor="b"/>
          <a:lstStyle>
            <a:lvl1pPr algn="ctr">
              <a:defRPr sz="7200"/>
            </a:lvl1pPr>
          </a:lstStyle>
          <a:p>
            <a:r>
              <a:rPr lang="fi-FI" noProof="0"/>
              <a:t>Muokkaa ots. perustyyl. napsautt.</a:t>
            </a:r>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3442018"/>
            <a:ext cx="9144000" cy="1655762"/>
          </a:xfrm>
        </p:spPr>
        <p:txBody>
          <a:bodyPr/>
          <a:lstStyle>
            <a:lvl1pPr marL="0" indent="0" algn="ct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extLst>
      <p:ext uri="{BB962C8B-B14F-4D97-AF65-F5344CB8AC3E}">
        <p14:creationId xmlns:p14="http://schemas.microsoft.com/office/powerpoint/2010/main" val="1241109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792000" y="692594"/>
            <a:ext cx="4694400" cy="4784662"/>
          </a:xfrm>
        </p:spPr>
        <p:txBody>
          <a:bodyPr anchor="ctr" anchorCtr="0"/>
          <a:lstStyle>
            <a:lvl1pPr algn="ctr">
              <a:defRPr sz="6000"/>
            </a:lvl1pPr>
          </a:lstStyle>
          <a:p>
            <a:r>
              <a:rPr lang="fi-FI" noProof="0"/>
              <a:t>Muokkaa ots. perustyyl. napsautt.</a:t>
            </a:r>
          </a:p>
        </p:txBody>
      </p:sp>
      <p:sp>
        <p:nvSpPr>
          <p:cNvPr id="4" name="Picture Placeholder 7">
            <a:extLst>
              <a:ext uri="{FF2B5EF4-FFF2-40B4-BE49-F238E27FC236}">
                <a16:creationId xmlns:a16="http://schemas.microsoft.com/office/drawing/2014/main" id="{D72FC982-DA0F-4EC6-9E18-B415AECBABF0}"/>
              </a:ext>
            </a:extLst>
          </p:cNvPr>
          <p:cNvSpPr>
            <a:spLocks noGrp="1"/>
          </p:cNvSpPr>
          <p:nvPr>
            <p:ph type="pic" sz="quarter" idx="13"/>
          </p:nvPr>
        </p:nvSpPr>
        <p:spPr>
          <a:xfrm>
            <a:off x="6096000" y="1"/>
            <a:ext cx="6095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765062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226008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Otsikko ja 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92808"/>
            <a:ext cx="9360000" cy="363931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655625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Pictur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7">
            <a:extLst>
              <a:ext uri="{FF2B5EF4-FFF2-40B4-BE49-F238E27FC236}">
                <a16:creationId xmlns:a16="http://schemas.microsoft.com/office/drawing/2014/main" id="{5126C2F4-CD3E-DE40-B9E4-0D0F09D339C5}"/>
              </a:ext>
            </a:extLst>
          </p:cNvPr>
          <p:cNvSpPr/>
          <p:nvPr userDrawn="1"/>
        </p:nvSpPr>
        <p:spPr>
          <a:xfrm>
            <a:off x="0" y="-1"/>
            <a:ext cx="12192000" cy="5936347"/>
          </a:xfrm>
          <a:prstGeom prst="rect">
            <a:avLst/>
          </a:prstGeom>
          <a:solidFill>
            <a:srgbClr val="195C9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692595"/>
            <a:ext cx="9144000" cy="2387600"/>
          </a:xfrm>
        </p:spPr>
        <p:txBody>
          <a:bodyPr anchor="b"/>
          <a:lstStyle>
            <a:lvl1pPr algn="ctr">
              <a:defRPr sz="72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3442018"/>
            <a:ext cx="9144000" cy="1655762"/>
          </a:xfrm>
        </p:spPr>
        <p:txBody>
          <a:bodyPr/>
          <a:lstStyle>
            <a:lvl1pPr marL="0" indent="0" algn="ct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extLst>
      <p:ext uri="{BB962C8B-B14F-4D97-AF65-F5344CB8AC3E}">
        <p14:creationId xmlns:p14="http://schemas.microsoft.com/office/powerpoint/2010/main" val="4180072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Content Placeholder 2">
            <a:extLst>
              <a:ext uri="{FF2B5EF4-FFF2-40B4-BE49-F238E27FC236}">
                <a16:creationId xmlns:a16="http://schemas.microsoft.com/office/drawing/2014/main" id="{AC60B309-4C5E-46DE-A832-32BA260737F9}"/>
              </a:ext>
            </a:extLst>
          </p:cNvPr>
          <p:cNvSpPr>
            <a:spLocks noGrp="1"/>
          </p:cNvSpPr>
          <p:nvPr>
            <p:ph idx="10"/>
          </p:nvPr>
        </p:nvSpPr>
        <p:spPr>
          <a:xfrm>
            <a:off x="623093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1419713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2190100"/>
            <a:ext cx="4889066" cy="3342020"/>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Content Placeholder 2">
            <a:extLst>
              <a:ext uri="{FF2B5EF4-FFF2-40B4-BE49-F238E27FC236}">
                <a16:creationId xmlns:a16="http://schemas.microsoft.com/office/drawing/2014/main" id="{AC60B309-4C5E-46DE-A832-32BA260737F9}"/>
              </a:ext>
            </a:extLst>
          </p:cNvPr>
          <p:cNvSpPr>
            <a:spLocks noGrp="1"/>
          </p:cNvSpPr>
          <p:nvPr>
            <p:ph idx="10"/>
          </p:nvPr>
        </p:nvSpPr>
        <p:spPr>
          <a:xfrm>
            <a:off x="6230930" y="2190100"/>
            <a:ext cx="4889066" cy="3342020"/>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2">
            <a:extLst>
              <a:ext uri="{FF2B5EF4-FFF2-40B4-BE49-F238E27FC236}">
                <a16:creationId xmlns:a16="http://schemas.microsoft.com/office/drawing/2014/main" id="{07F3B56D-9577-4E8F-BADA-CE87085A9970}"/>
              </a:ext>
            </a:extLst>
          </p:cNvPr>
          <p:cNvSpPr>
            <a:spLocks noGrp="1"/>
          </p:cNvSpPr>
          <p:nvPr>
            <p:ph type="body" idx="11"/>
          </p:nvPr>
        </p:nvSpPr>
        <p:spPr>
          <a:xfrm>
            <a:off x="839789" y="1757429"/>
            <a:ext cx="4887478" cy="3612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Text Placeholder 4">
            <a:extLst>
              <a:ext uri="{FF2B5EF4-FFF2-40B4-BE49-F238E27FC236}">
                <a16:creationId xmlns:a16="http://schemas.microsoft.com/office/drawing/2014/main" id="{8A5A6492-7F8A-40F8-A303-F85F69C9F3A1}"/>
              </a:ext>
            </a:extLst>
          </p:cNvPr>
          <p:cNvSpPr>
            <a:spLocks noGrp="1"/>
          </p:cNvSpPr>
          <p:nvPr>
            <p:ph type="body" sz="quarter" idx="3"/>
          </p:nvPr>
        </p:nvSpPr>
        <p:spPr>
          <a:xfrm>
            <a:off x="6230930" y="1757429"/>
            <a:ext cx="4887478" cy="3612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4017017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838200" y="365125"/>
            <a:ext cx="4889066" cy="1033907"/>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6096000" y="1"/>
            <a:ext cx="6095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607731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838200" y="365125"/>
            <a:ext cx="4889066" cy="1033907"/>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6345937" y="274319"/>
            <a:ext cx="5591556" cy="263347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
        <p:nvSpPr>
          <p:cNvPr id="7" name="Picture Placeholder 7">
            <a:extLst>
              <a:ext uri="{FF2B5EF4-FFF2-40B4-BE49-F238E27FC236}">
                <a16:creationId xmlns:a16="http://schemas.microsoft.com/office/drawing/2014/main" id="{AE8BC2DE-23EE-4F0E-A759-42E68FCA6E74}"/>
              </a:ext>
            </a:extLst>
          </p:cNvPr>
          <p:cNvSpPr>
            <a:spLocks noGrp="1"/>
          </p:cNvSpPr>
          <p:nvPr>
            <p:ph type="pic" sz="quarter" idx="14"/>
          </p:nvPr>
        </p:nvSpPr>
        <p:spPr>
          <a:xfrm>
            <a:off x="6345937" y="3054095"/>
            <a:ext cx="5591556" cy="263347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91485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0" y="1"/>
            <a:ext cx="12191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27621962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2">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169165" y="164591"/>
            <a:ext cx="5806440" cy="553669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
        <p:nvSpPr>
          <p:cNvPr id="6" name="Picture Placeholder 7">
            <a:extLst>
              <a:ext uri="{FF2B5EF4-FFF2-40B4-BE49-F238E27FC236}">
                <a16:creationId xmlns:a16="http://schemas.microsoft.com/office/drawing/2014/main" id="{4A4925B0-A7C3-443B-83E9-526A2BE64B7D}"/>
              </a:ext>
            </a:extLst>
          </p:cNvPr>
          <p:cNvSpPr>
            <a:spLocks noGrp="1"/>
          </p:cNvSpPr>
          <p:nvPr>
            <p:ph type="pic" sz="quarter" idx="14"/>
          </p:nvPr>
        </p:nvSpPr>
        <p:spPr>
          <a:xfrm>
            <a:off x="6204205" y="164591"/>
            <a:ext cx="5806440" cy="553669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1739689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san ylätunnist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1380744" y="758762"/>
            <a:ext cx="9431782" cy="2852737"/>
          </a:xfrm>
        </p:spPr>
        <p:txBody>
          <a:bodyPr anchor="b"/>
          <a:lstStyle>
            <a:lvl1pPr algn="ctr">
              <a:defRPr sz="5400"/>
            </a:lvl1pPr>
          </a:lstStyle>
          <a:p>
            <a:r>
              <a:rPr lang="fi-FI" noProof="0"/>
              <a:t>Muokkaa ots. perustyyl. napsautt.</a:t>
            </a:r>
          </a:p>
        </p:txBody>
      </p:sp>
      <p:sp>
        <p:nvSpPr>
          <p:cNvPr id="3" name="Text Placeholder 2">
            <a:extLst>
              <a:ext uri="{FF2B5EF4-FFF2-40B4-BE49-F238E27FC236}">
                <a16:creationId xmlns:a16="http://schemas.microsoft.com/office/drawing/2014/main" id="{D9CBEED2-7281-4966-AB72-5E594107A5D8}"/>
              </a:ext>
            </a:extLst>
          </p:cNvPr>
          <p:cNvSpPr>
            <a:spLocks noGrp="1"/>
          </p:cNvSpPr>
          <p:nvPr>
            <p:ph type="body" idx="1" hasCustomPrompt="1"/>
          </p:nvPr>
        </p:nvSpPr>
        <p:spPr>
          <a:xfrm>
            <a:off x="1389536" y="4191846"/>
            <a:ext cx="9431782" cy="360000"/>
          </a:xfrm>
        </p:spPr>
        <p:txBody>
          <a:bodyPr anchor="ctr" anchorCtr="0"/>
          <a:lstStyle>
            <a:lvl1pPr marL="0" indent="0" algn="ctr">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Click to edit Master text styles</a:t>
            </a:r>
          </a:p>
        </p:txBody>
      </p:sp>
      <p:sp>
        <p:nvSpPr>
          <p:cNvPr id="4" name="Text Placeholder 2">
            <a:extLst>
              <a:ext uri="{FF2B5EF4-FFF2-40B4-BE49-F238E27FC236}">
                <a16:creationId xmlns:a16="http://schemas.microsoft.com/office/drawing/2014/main" id="{BF2496A5-3E1B-4BA1-B42F-6D9B3BBB989A}"/>
              </a:ext>
            </a:extLst>
          </p:cNvPr>
          <p:cNvSpPr>
            <a:spLocks noGrp="1"/>
          </p:cNvSpPr>
          <p:nvPr>
            <p:ph type="body" idx="10" hasCustomPrompt="1"/>
          </p:nvPr>
        </p:nvSpPr>
        <p:spPr>
          <a:xfrm>
            <a:off x="1389536" y="4560256"/>
            <a:ext cx="9431782" cy="360000"/>
          </a:xfrm>
        </p:spPr>
        <p:txBody>
          <a:bodyPr anchor="ctr" anchorCtr="0"/>
          <a:lstStyle>
            <a:lvl1pPr marL="0" indent="0" algn="ctr">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Click to edit Master text styles</a:t>
            </a:r>
          </a:p>
        </p:txBody>
      </p:sp>
    </p:spTree>
    <p:extLst>
      <p:ext uri="{BB962C8B-B14F-4D97-AF65-F5344CB8AC3E}">
        <p14:creationId xmlns:p14="http://schemas.microsoft.com/office/powerpoint/2010/main" val="275634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690372" y="365125"/>
            <a:ext cx="10663428" cy="626999"/>
          </a:xfrm>
        </p:spPr>
        <p:txBody>
          <a:bodyPr/>
          <a:lstStyle>
            <a:lvl1pPr>
              <a:defRPr b="0"/>
            </a:lvl1pPr>
          </a:lstStyle>
          <a:p>
            <a:r>
              <a:rPr lang="fi-FI" noProof="0"/>
              <a:t>Muokkaa ots. perustyyl. napsautt.</a:t>
            </a:r>
          </a:p>
        </p:txBody>
      </p:sp>
    </p:spTree>
    <p:extLst>
      <p:ext uri="{BB962C8B-B14F-4D97-AF65-F5344CB8AC3E}">
        <p14:creationId xmlns:p14="http://schemas.microsoft.com/office/powerpoint/2010/main" val="41836421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792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Sisältö kaarevalla kuvalla" userDrawn="1">
  <p:cSld name="Sisältö kaarevalla kuvalla">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922350" y="470390"/>
            <a:ext cx="6482227" cy="1119501"/>
          </a:xfrm>
        </p:spPr>
        <p:txBody>
          <a:bodyPr/>
          <a:lstStyle/>
          <a:p>
            <a:r>
              <a:rPr lang="en-GB" err="1"/>
              <a:t>Tekstisivu</a:t>
            </a:r>
            <a:r>
              <a:rPr lang="en-GB"/>
              <a:t> </a:t>
            </a:r>
            <a:r>
              <a:rPr lang="en-GB" err="1"/>
              <a:t>isolla</a:t>
            </a:r>
            <a:r>
              <a:rPr lang="en-GB"/>
              <a:t> </a:t>
            </a:r>
            <a:br>
              <a:rPr lang="en-GB"/>
            </a:br>
            <a:r>
              <a:rPr lang="en-GB" err="1"/>
              <a:t>kaarevalla</a:t>
            </a:r>
            <a:r>
              <a:rPr lang="en-GB"/>
              <a:t> </a:t>
            </a:r>
            <a:r>
              <a:rPr lang="en-GB" err="1"/>
              <a:t>kuvalla</a:t>
            </a:r>
            <a:r>
              <a:rPr lang="en-GB"/>
              <a:t> </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9" name="Kuvan paikkamerkki 2">
            <a:extLst>
              <a:ext uri="{FF2B5EF4-FFF2-40B4-BE49-F238E27FC236}">
                <a16:creationId xmlns:a16="http://schemas.microsoft.com/office/drawing/2014/main" id="{46D95DB7-D85C-4651-BD0D-60A1252BAAEB}"/>
              </a:ext>
              <a:ext uri="{C183D7F6-B498-43B3-948B-1728B52AA6E4}">
                <adec:decorative xmlns:adec="http://schemas.microsoft.com/office/drawing/2017/decorative" val="1"/>
              </a:ext>
            </a:extLst>
          </p:cNvPr>
          <p:cNvSpPr>
            <a:spLocks noGrp="1" noChangeAspect="1"/>
          </p:cNvSpPr>
          <p:nvPr>
            <p:ph type="pic" idx="13" hasCustomPrompt="1"/>
          </p:nvPr>
        </p:nvSpPr>
        <p:spPr>
          <a:xfrm>
            <a:off x="7603725" y="180000"/>
            <a:ext cx="440947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6488358 h 6488358"/>
              <a:gd name="connsiteX5" fmla="*/ 0 w 4408944"/>
              <a:gd name="connsiteY5"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991817 w 4408944"/>
              <a:gd name="connsiteY4" fmla="*/ 3753413 h 6488358"/>
              <a:gd name="connsiteX5" fmla="*/ 0 w 4408944"/>
              <a:gd name="connsiteY5" fmla="*/ 0 h 6488358"/>
              <a:gd name="connsiteX0" fmla="*/ 144667 w 4553611"/>
              <a:gd name="connsiteY0" fmla="*/ 0 h 6488358"/>
              <a:gd name="connsiteX1" fmla="*/ 4553611 w 4553611"/>
              <a:gd name="connsiteY1" fmla="*/ 0 h 6488358"/>
              <a:gd name="connsiteX2" fmla="*/ 4553611 w 4553611"/>
              <a:gd name="connsiteY2" fmla="*/ 6488358 h 6488358"/>
              <a:gd name="connsiteX3" fmla="*/ 1854034 w 4553611"/>
              <a:gd name="connsiteY3" fmla="*/ 6487088 h 6488358"/>
              <a:gd name="connsiteX4" fmla="*/ 1136484 w 4553611"/>
              <a:gd name="connsiteY4" fmla="*/ 3753413 h 6488358"/>
              <a:gd name="connsiteX5" fmla="*/ 144667 w 4553611"/>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530 w 4409474"/>
              <a:gd name="connsiteY0" fmla="*/ 0 h 6488358"/>
              <a:gd name="connsiteX1" fmla="*/ 4409474 w 4409474"/>
              <a:gd name="connsiteY1" fmla="*/ 0 h 6488358"/>
              <a:gd name="connsiteX2" fmla="*/ 4409474 w 4409474"/>
              <a:gd name="connsiteY2" fmla="*/ 6488358 h 6488358"/>
              <a:gd name="connsiteX3" fmla="*/ 1709897 w 4409474"/>
              <a:gd name="connsiteY3" fmla="*/ 6487088 h 6488358"/>
              <a:gd name="connsiteX4" fmla="*/ 427197 w 4409474"/>
              <a:gd name="connsiteY4" fmla="*/ 4051863 h 6488358"/>
              <a:gd name="connsiteX5" fmla="*/ 530 w 4409474"/>
              <a:gd name="connsiteY5" fmla="*/ 0 h 648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9474" h="6488358">
                <a:moveTo>
                  <a:pt x="530" y="0"/>
                </a:moveTo>
                <a:lnTo>
                  <a:pt x="4409474" y="0"/>
                </a:lnTo>
                <a:lnTo>
                  <a:pt x="4409474" y="6488358"/>
                </a:lnTo>
                <a:lnTo>
                  <a:pt x="1709897" y="6487088"/>
                </a:lnTo>
                <a:cubicBezTo>
                  <a:pt x="1168951" y="5999514"/>
                  <a:pt x="712091" y="5133044"/>
                  <a:pt x="427197" y="4051863"/>
                </a:cubicBezTo>
                <a:cubicBezTo>
                  <a:pt x="142303" y="2970682"/>
                  <a:pt x="-10191" y="1358994"/>
                  <a:pt x="530" y="0"/>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Kameleonin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8CBE0249-DC84-4C39-89AB-E97D6F0F849A}"/>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71815122-4A8E-4281-87AC-8D44BE6CC0D9}"/>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24.9.2021   |   </a:t>
            </a:r>
          </a:p>
        </p:txBody>
      </p:sp>
      <p:sp>
        <p:nvSpPr>
          <p:cNvPr id="12" name="Alatunnisteen paikkamerkki 4">
            <a:extLst>
              <a:ext uri="{FF2B5EF4-FFF2-40B4-BE49-F238E27FC236}">
                <a16:creationId xmlns:a16="http://schemas.microsoft.com/office/drawing/2014/main" id="{788FD0A6-21DD-4310-9D7C-EC77DE9DFE52}"/>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Kalevi Pölönen</a:t>
            </a:r>
          </a:p>
        </p:txBody>
      </p:sp>
    </p:spTree>
    <p:extLst>
      <p:ext uri="{BB962C8B-B14F-4D97-AF65-F5344CB8AC3E}">
        <p14:creationId xmlns:p14="http://schemas.microsoft.com/office/powerpoint/2010/main" val="35861955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792000" y="692594"/>
            <a:ext cx="4694400" cy="4784662"/>
          </a:xfrm>
        </p:spPr>
        <p:txBody>
          <a:bodyPr anchor="ctr" anchorCtr="0"/>
          <a:lstStyle>
            <a:lvl1pPr algn="ctr">
              <a:defRPr sz="6000"/>
            </a:lvl1pPr>
          </a:lstStyle>
          <a:p>
            <a:r>
              <a:rPr lang="fi-FI" noProof="0"/>
              <a:t>Muokkaa ots. perustyyl. napsautt.</a:t>
            </a:r>
          </a:p>
        </p:txBody>
      </p:sp>
      <p:sp>
        <p:nvSpPr>
          <p:cNvPr id="4" name="Picture Placeholder 7">
            <a:extLst>
              <a:ext uri="{FF2B5EF4-FFF2-40B4-BE49-F238E27FC236}">
                <a16:creationId xmlns:a16="http://schemas.microsoft.com/office/drawing/2014/main" id="{D72FC982-DA0F-4EC6-9E18-B415AECBABF0}"/>
              </a:ext>
            </a:extLst>
          </p:cNvPr>
          <p:cNvSpPr>
            <a:spLocks noGrp="1"/>
          </p:cNvSpPr>
          <p:nvPr>
            <p:ph type="pic" sz="quarter" idx="13"/>
          </p:nvPr>
        </p:nvSpPr>
        <p:spPr>
          <a:xfrm>
            <a:off x="6096000" y="1"/>
            <a:ext cx="6095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37120177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tsikkodia" type="title" preserve="1">
  <p:cSld name="Otsikkodia">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AF5ED276-0204-40E6-B3D6-A29A0811A5A0}"/>
              </a:ext>
              <a:ext uri="{C183D7F6-B498-43B3-948B-1728B52AA6E4}">
                <adec:decorative xmlns:adec="http://schemas.microsoft.com/office/drawing/2017/decorative" val="1"/>
              </a:ext>
            </a:extLst>
          </p:cNvPr>
          <p:cNvSpPr>
            <a:spLocks/>
          </p:cNvSpPr>
          <p:nvPr userDrawn="1"/>
        </p:nvSpPr>
        <p:spPr bwMode="auto">
          <a:xfrm>
            <a:off x="178632" y="3510394"/>
            <a:ext cx="11834341" cy="3159498"/>
          </a:xfrm>
          <a:custGeom>
            <a:avLst/>
            <a:gdLst>
              <a:gd name="T0" fmla="*/ 0 w 32870"/>
              <a:gd name="T1" fmla="*/ 3229 h 8296"/>
              <a:gd name="T2" fmla="*/ 0 w 32870"/>
              <a:gd name="T3" fmla="*/ 8296 h 8296"/>
              <a:gd name="T4" fmla="*/ 16387 w 32870"/>
              <a:gd name="T5" fmla="*/ 4042 h 8296"/>
              <a:gd name="T6" fmla="*/ 32870 w 32870"/>
              <a:gd name="T7" fmla="*/ 4037 h 8296"/>
              <a:gd name="T8" fmla="*/ 32870 w 32870"/>
              <a:gd name="T9" fmla="*/ 0 h 8296"/>
              <a:gd name="T10" fmla="*/ 15744 w 32870"/>
              <a:gd name="T11" fmla="*/ 14 h 8296"/>
              <a:gd name="T12" fmla="*/ 0 w 32870"/>
              <a:gd name="T13" fmla="*/ 3229 h 8296"/>
              <a:gd name="connsiteX0" fmla="*/ 0 w 10000"/>
              <a:gd name="connsiteY0" fmla="*/ 4445 h 10553"/>
              <a:gd name="connsiteX1" fmla="*/ 0 w 10000"/>
              <a:gd name="connsiteY1" fmla="*/ 10553 h 10553"/>
              <a:gd name="connsiteX2" fmla="*/ 4985 w 10000"/>
              <a:gd name="connsiteY2" fmla="*/ 5425 h 10553"/>
              <a:gd name="connsiteX3" fmla="*/ 10000 w 10000"/>
              <a:gd name="connsiteY3" fmla="*/ 5419 h 10553"/>
              <a:gd name="connsiteX4" fmla="*/ 10000 w 10000"/>
              <a:gd name="connsiteY4" fmla="*/ 553 h 10553"/>
              <a:gd name="connsiteX5" fmla="*/ 4601 w 10000"/>
              <a:gd name="connsiteY5" fmla="*/ 0 h 10553"/>
              <a:gd name="connsiteX6" fmla="*/ 0 w 10000"/>
              <a:gd name="connsiteY6" fmla="*/ 4445 h 10553"/>
              <a:gd name="connsiteX0" fmla="*/ 0 w 10000"/>
              <a:gd name="connsiteY0" fmla="*/ 4468 h 10576"/>
              <a:gd name="connsiteX1" fmla="*/ 0 w 10000"/>
              <a:gd name="connsiteY1" fmla="*/ 10576 h 10576"/>
              <a:gd name="connsiteX2" fmla="*/ 4985 w 10000"/>
              <a:gd name="connsiteY2" fmla="*/ 5448 h 10576"/>
              <a:gd name="connsiteX3" fmla="*/ 10000 w 10000"/>
              <a:gd name="connsiteY3" fmla="*/ 5442 h 10576"/>
              <a:gd name="connsiteX4" fmla="*/ 10000 w 10000"/>
              <a:gd name="connsiteY4" fmla="*/ 576 h 10576"/>
              <a:gd name="connsiteX5" fmla="*/ 4601 w 10000"/>
              <a:gd name="connsiteY5" fmla="*/ 23 h 10576"/>
              <a:gd name="connsiteX6" fmla="*/ 0 w 10000"/>
              <a:gd name="connsiteY6" fmla="*/ 4468 h 10576"/>
              <a:gd name="connsiteX0" fmla="*/ 0 w 10000"/>
              <a:gd name="connsiteY0" fmla="*/ 4468 h 10576"/>
              <a:gd name="connsiteX1" fmla="*/ 0 w 10000"/>
              <a:gd name="connsiteY1" fmla="*/ 10576 h 10576"/>
              <a:gd name="connsiteX2" fmla="*/ 4985 w 10000"/>
              <a:gd name="connsiteY2" fmla="*/ 5448 h 10576"/>
              <a:gd name="connsiteX3" fmla="*/ 10000 w 10000"/>
              <a:gd name="connsiteY3" fmla="*/ 5442 h 10576"/>
              <a:gd name="connsiteX4" fmla="*/ 10000 w 10000"/>
              <a:gd name="connsiteY4" fmla="*/ 576 h 10576"/>
              <a:gd name="connsiteX5" fmla="*/ 4601 w 10000"/>
              <a:gd name="connsiteY5" fmla="*/ 23 h 10576"/>
              <a:gd name="connsiteX6" fmla="*/ 0 w 10000"/>
              <a:gd name="connsiteY6" fmla="*/ 4468 h 1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576">
                <a:moveTo>
                  <a:pt x="0" y="4468"/>
                </a:moveTo>
                <a:lnTo>
                  <a:pt x="0" y="10576"/>
                </a:lnTo>
                <a:cubicBezTo>
                  <a:pt x="1195" y="6090"/>
                  <a:pt x="3644" y="5440"/>
                  <a:pt x="4985" y="5448"/>
                </a:cubicBezTo>
                <a:lnTo>
                  <a:pt x="10000" y="5442"/>
                </a:lnTo>
                <a:lnTo>
                  <a:pt x="10000" y="576"/>
                </a:lnTo>
                <a:cubicBezTo>
                  <a:pt x="7689" y="-155"/>
                  <a:pt x="4944" y="14"/>
                  <a:pt x="4601" y="23"/>
                </a:cubicBezTo>
                <a:cubicBezTo>
                  <a:pt x="2299" y="83"/>
                  <a:pt x="342" y="2596"/>
                  <a:pt x="0" y="4468"/>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7">
            <a:extLst>
              <a:ext uri="{FF2B5EF4-FFF2-40B4-BE49-F238E27FC236}">
                <a16:creationId xmlns:a16="http://schemas.microsoft.com/office/drawing/2014/main" id="{18A66D6D-8F98-4660-A768-97FB85B49EDD}"/>
              </a:ext>
              <a:ext uri="{C183D7F6-B498-43B3-948B-1728B52AA6E4}">
                <adec:decorative xmlns:adec="http://schemas.microsoft.com/office/drawing/2017/decorative" val="1"/>
              </a:ext>
            </a:extLst>
          </p:cNvPr>
          <p:cNvSpPr>
            <a:spLocks/>
          </p:cNvSpPr>
          <p:nvPr userDrawn="1"/>
        </p:nvSpPr>
        <p:spPr bwMode="auto">
          <a:xfrm>
            <a:off x="178632" y="180000"/>
            <a:ext cx="11834341" cy="4674025"/>
          </a:xfrm>
          <a:custGeom>
            <a:avLst/>
            <a:gdLst>
              <a:gd name="T0" fmla="*/ 0 w 32870"/>
              <a:gd name="T1" fmla="*/ 4209 h 12980"/>
              <a:gd name="T2" fmla="*/ 0 w 32870"/>
              <a:gd name="T3" fmla="*/ 12980 h 12980"/>
              <a:gd name="T4" fmla="*/ 15744 w 32870"/>
              <a:gd name="T5" fmla="*/ 9766 h 12980"/>
              <a:gd name="T6" fmla="*/ 32870 w 32870"/>
              <a:gd name="T7" fmla="*/ 9751 h 12980"/>
              <a:gd name="T8" fmla="*/ 32870 w 32870"/>
              <a:gd name="T9" fmla="*/ 0 h 12980"/>
              <a:gd name="T10" fmla="*/ 11591 w 32870"/>
              <a:gd name="T11" fmla="*/ 0 h 12980"/>
              <a:gd name="T12" fmla="*/ 0 w 32870"/>
              <a:gd name="T13" fmla="*/ 4209 h 12980"/>
            </a:gdLst>
            <a:ahLst/>
            <a:cxnLst>
              <a:cxn ang="0">
                <a:pos x="T0" y="T1"/>
              </a:cxn>
              <a:cxn ang="0">
                <a:pos x="T2" y="T3"/>
              </a:cxn>
              <a:cxn ang="0">
                <a:pos x="T4" y="T5"/>
              </a:cxn>
              <a:cxn ang="0">
                <a:pos x="T6" y="T7"/>
              </a:cxn>
              <a:cxn ang="0">
                <a:pos x="T8" y="T9"/>
              </a:cxn>
              <a:cxn ang="0">
                <a:pos x="T10" y="T11"/>
              </a:cxn>
              <a:cxn ang="0">
                <a:pos x="T12" y="T13"/>
              </a:cxn>
            </a:cxnLst>
            <a:rect l="0" t="0" r="r" b="b"/>
            <a:pathLst>
              <a:path w="32870" h="12980">
                <a:moveTo>
                  <a:pt x="0" y="4209"/>
                </a:moveTo>
                <a:lnTo>
                  <a:pt x="0" y="12980"/>
                </a:lnTo>
                <a:cubicBezTo>
                  <a:pt x="3166" y="11041"/>
                  <a:pt x="8177" y="9815"/>
                  <a:pt x="15744" y="9766"/>
                </a:cubicBezTo>
                <a:cubicBezTo>
                  <a:pt x="16871" y="9758"/>
                  <a:pt x="24550" y="9754"/>
                  <a:pt x="32870" y="9751"/>
                </a:cubicBezTo>
                <a:lnTo>
                  <a:pt x="32870" y="0"/>
                </a:lnTo>
                <a:lnTo>
                  <a:pt x="11591" y="0"/>
                </a:lnTo>
                <a:cubicBezTo>
                  <a:pt x="10879" y="2578"/>
                  <a:pt x="7831" y="4511"/>
                  <a:pt x="0" y="4209"/>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378395"/>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935458" y="5732590"/>
            <a:ext cx="7060949" cy="642035"/>
          </a:xfrm>
        </p:spPr>
        <p:txBody>
          <a:bodyPr/>
          <a:lstStyle>
            <a:lvl1pPr marL="0" indent="0" algn="r">
              <a:lnSpc>
                <a:spcPct val="110000"/>
              </a:lnSpc>
              <a:spcBef>
                <a:spcPts val="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4" name="Päivämäärän paikkamerkki 3">
            <a:extLst>
              <a:ext uri="{FF2B5EF4-FFF2-40B4-BE49-F238E27FC236}">
                <a16:creationId xmlns:a16="http://schemas.microsoft.com/office/drawing/2014/main" id="{FB88DF8E-5E02-40AB-90C4-DE45B779F046}"/>
              </a:ext>
            </a:extLst>
          </p:cNvPr>
          <p:cNvSpPr>
            <a:spLocks noGrp="1"/>
          </p:cNvSpPr>
          <p:nvPr>
            <p:ph type="dt" sz="half" idx="10"/>
          </p:nvPr>
        </p:nvSpPr>
        <p:spPr>
          <a:xfrm>
            <a:off x="10014879" y="5732590"/>
            <a:ext cx="1242000" cy="642035"/>
          </a:xfrm>
        </p:spPr>
        <p:txBody>
          <a:bodyPr vert="horz" lIns="0" tIns="0" rIns="0" bIns="0" rtlCol="0" anchor="t" anchorCtr="0">
            <a:noAutofit/>
          </a:bodyPr>
          <a:lstStyle>
            <a:lvl1pPr>
              <a:defRPr lang="fi-FI" sz="1600" smtClean="0">
                <a:solidFill>
                  <a:schemeClr val="tx2"/>
                </a:solidFill>
              </a:defRPr>
            </a:lvl1pPr>
          </a:lstStyle>
          <a:p>
            <a:pPr algn="r">
              <a:lnSpc>
                <a:spcPct val="110000"/>
              </a:lnSpc>
              <a:buClr>
                <a:schemeClr val="tx2"/>
              </a:buClr>
            </a:pPr>
            <a:r>
              <a:rPr lang="fi-FI"/>
              <a:t>28.1.2022</a:t>
            </a:r>
            <a:endParaRPr lang="fi-FI" sz="1600">
              <a:solidFill>
                <a:schemeClr val="tx2"/>
              </a:solidFill>
            </a:endParaRPr>
          </a:p>
        </p:txBody>
      </p:sp>
      <p:sp>
        <p:nvSpPr>
          <p:cNvPr id="5" name="Alatunnisteen paikkamerkki 4">
            <a:extLst>
              <a:ext uri="{FF2B5EF4-FFF2-40B4-BE49-F238E27FC236}">
                <a16:creationId xmlns:a16="http://schemas.microsoft.com/office/drawing/2014/main" id="{9E79E75F-9A0D-4860-913E-C4C401DADF38}"/>
              </a:ext>
            </a:extLst>
          </p:cNvPr>
          <p:cNvSpPr>
            <a:spLocks noGrp="1"/>
          </p:cNvSpPr>
          <p:nvPr>
            <p:ph type="ftr" sz="quarter" idx="11"/>
          </p:nvPr>
        </p:nvSpPr>
        <p:spPr>
          <a:xfrm>
            <a:off x="7128116" y="5455057"/>
            <a:ext cx="4114800" cy="204601"/>
          </a:xfrm>
        </p:spPr>
        <p:txBody>
          <a:bodyPr/>
          <a:lstStyle>
            <a:lvl1pPr algn="r">
              <a:defRPr lang="fi-FI" sz="1600" kern="1200" dirty="0" smtClean="0">
                <a:solidFill>
                  <a:schemeClr val="tx2"/>
                </a:solidFill>
                <a:latin typeface="+mn-lt"/>
                <a:ea typeface="+mn-ea"/>
                <a:cs typeface="+mn-cs"/>
              </a:defRPr>
            </a:lvl1pPr>
          </a:lstStyle>
          <a:p>
            <a:r>
              <a:rPr lang="fi-FI"/>
              <a:t>Outi Kaihola</a:t>
            </a:r>
            <a:endParaRPr lang="fi-FI" sz="1600" kern="1200">
              <a:solidFill>
                <a:schemeClr val="tx2"/>
              </a:solidFill>
              <a:latin typeface="+mn-lt"/>
              <a:ea typeface="+mn-ea"/>
              <a:cs typeface="+mn-cs"/>
            </a:endParaRPr>
          </a:p>
        </p:txBody>
      </p:sp>
    </p:spTree>
    <p:extLst>
      <p:ext uri="{BB962C8B-B14F-4D97-AF65-F5344CB8AC3E}">
        <p14:creationId xmlns:p14="http://schemas.microsoft.com/office/powerpoint/2010/main" val="3704013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tsikkodia 2" type="title" preserve="1">
  <p:cSld name="Otsikkodia 2">
    <p:spTree>
      <p:nvGrpSpPr>
        <p:cNvPr id="1" name=""/>
        <p:cNvGrpSpPr/>
        <p:nvPr/>
      </p:nvGrpSpPr>
      <p:grpSpPr>
        <a:xfrm>
          <a:off x="0" y="0"/>
          <a:ext cx="0" cy="0"/>
          <a:chOff x="0" y="0"/>
          <a:chExt cx="0" cy="0"/>
        </a:xfrm>
      </p:grpSpPr>
      <p:sp>
        <p:nvSpPr>
          <p:cNvPr id="9" name="Freeform 12">
            <a:extLst>
              <a:ext uri="{FF2B5EF4-FFF2-40B4-BE49-F238E27FC236}">
                <a16:creationId xmlns:a16="http://schemas.microsoft.com/office/drawing/2014/main" id="{05F8CEAE-2B96-485D-B411-8B7C510B05C6}"/>
              </a:ext>
              <a:ext uri="{C183D7F6-B498-43B3-948B-1728B52AA6E4}">
                <adec:decorative xmlns:adec="http://schemas.microsoft.com/office/drawing/2017/decorative" val="1"/>
              </a:ext>
            </a:extLst>
          </p:cNvPr>
          <p:cNvSpPr>
            <a:spLocks/>
          </p:cNvSpPr>
          <p:nvPr userDrawn="1"/>
        </p:nvSpPr>
        <p:spPr bwMode="auto">
          <a:xfrm>
            <a:off x="178632" y="3939871"/>
            <a:ext cx="11834341" cy="2720456"/>
          </a:xfrm>
          <a:custGeom>
            <a:avLst/>
            <a:gdLst>
              <a:gd name="T0" fmla="*/ 0 w 32870"/>
              <a:gd name="T1" fmla="*/ 2226 h 7380"/>
              <a:gd name="T2" fmla="*/ 0 w 32870"/>
              <a:gd name="T3" fmla="*/ 7380 h 7380"/>
              <a:gd name="T4" fmla="*/ 14422 w 32870"/>
              <a:gd name="T5" fmla="*/ 4565 h 7380"/>
              <a:gd name="T6" fmla="*/ 32870 w 32870"/>
              <a:gd name="T7" fmla="*/ 4560 h 7380"/>
              <a:gd name="T8" fmla="*/ 32870 w 32870"/>
              <a:gd name="T9" fmla="*/ 0 h 7380"/>
              <a:gd name="T10" fmla="*/ 13779 w 32870"/>
              <a:gd name="T11" fmla="*/ 16 h 7380"/>
              <a:gd name="T12" fmla="*/ 0 w 32870"/>
              <a:gd name="T13" fmla="*/ 2226 h 7380"/>
            </a:gdLst>
            <a:ahLst/>
            <a:cxnLst>
              <a:cxn ang="0">
                <a:pos x="T0" y="T1"/>
              </a:cxn>
              <a:cxn ang="0">
                <a:pos x="T2" y="T3"/>
              </a:cxn>
              <a:cxn ang="0">
                <a:pos x="T4" y="T5"/>
              </a:cxn>
              <a:cxn ang="0">
                <a:pos x="T6" y="T7"/>
              </a:cxn>
              <a:cxn ang="0">
                <a:pos x="T8" y="T9"/>
              </a:cxn>
              <a:cxn ang="0">
                <a:pos x="T10" y="T11"/>
              </a:cxn>
              <a:cxn ang="0">
                <a:pos x="T12" y="T13"/>
              </a:cxn>
            </a:cxnLst>
            <a:rect l="0" t="0" r="r" b="b"/>
            <a:pathLst>
              <a:path w="32870" h="7380">
                <a:moveTo>
                  <a:pt x="0" y="2226"/>
                </a:moveTo>
                <a:lnTo>
                  <a:pt x="0" y="7380"/>
                </a:lnTo>
                <a:cubicBezTo>
                  <a:pt x="4241" y="4951"/>
                  <a:pt x="10659" y="4560"/>
                  <a:pt x="14422" y="4565"/>
                </a:cubicBezTo>
                <a:cubicBezTo>
                  <a:pt x="15294" y="4566"/>
                  <a:pt x="23963" y="4563"/>
                  <a:pt x="32870" y="456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3">
            <a:extLst>
              <a:ext uri="{FF2B5EF4-FFF2-40B4-BE49-F238E27FC236}">
                <a16:creationId xmlns:a16="http://schemas.microsoft.com/office/drawing/2014/main" id="{E1153FAC-44DF-431E-A26D-60482F426736}"/>
              </a:ext>
              <a:ext uri="{C183D7F6-B498-43B3-948B-1728B52AA6E4}">
                <adec:decorative xmlns:adec="http://schemas.microsoft.com/office/drawing/2017/decorative" val="1"/>
              </a:ext>
            </a:extLst>
          </p:cNvPr>
          <p:cNvSpPr>
            <a:spLocks/>
          </p:cNvSpPr>
          <p:nvPr userDrawn="1"/>
        </p:nvSpPr>
        <p:spPr bwMode="auto">
          <a:xfrm>
            <a:off x="178632" y="180000"/>
            <a:ext cx="11834341" cy="4632577"/>
          </a:xfrm>
          <a:custGeom>
            <a:avLst/>
            <a:gdLst>
              <a:gd name="T0" fmla="*/ 32870 w 32870"/>
              <a:gd name="T1" fmla="*/ 11160 h 12864"/>
              <a:gd name="T2" fmla="*/ 32870 w 32870"/>
              <a:gd name="T3" fmla="*/ 0 h 12864"/>
              <a:gd name="T4" fmla="*/ 11591 w 32870"/>
              <a:gd name="T5" fmla="*/ 0 h 12864"/>
              <a:gd name="T6" fmla="*/ 0 w 32870"/>
              <a:gd name="T7" fmla="*/ 4209 h 12864"/>
              <a:gd name="T8" fmla="*/ 0 w 32870"/>
              <a:gd name="T9" fmla="*/ 12864 h 12864"/>
              <a:gd name="T10" fmla="*/ 13779 w 32870"/>
              <a:gd name="T11" fmla="*/ 10654 h 12864"/>
              <a:gd name="T12" fmla="*/ 32870 w 32870"/>
              <a:gd name="T13" fmla="*/ 10638 h 12864"/>
              <a:gd name="T14" fmla="*/ 32870 w 32870"/>
              <a:gd name="T15" fmla="*/ 11160 h 128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70" h="12864">
                <a:moveTo>
                  <a:pt x="32870" y="11160"/>
                </a:moveTo>
                <a:lnTo>
                  <a:pt x="32870" y="0"/>
                </a:lnTo>
                <a:lnTo>
                  <a:pt x="11591" y="0"/>
                </a:lnTo>
                <a:cubicBezTo>
                  <a:pt x="10879" y="2578"/>
                  <a:pt x="7831" y="4511"/>
                  <a:pt x="0" y="4209"/>
                </a:cubicBezTo>
                <a:lnTo>
                  <a:pt x="0" y="12864"/>
                </a:lnTo>
                <a:cubicBezTo>
                  <a:pt x="3156" y="11514"/>
                  <a:pt x="7620" y="10694"/>
                  <a:pt x="13779" y="10654"/>
                </a:cubicBezTo>
                <a:cubicBezTo>
                  <a:pt x="15112" y="10646"/>
                  <a:pt x="23927" y="10641"/>
                  <a:pt x="32870" y="10638"/>
                </a:cubicBezTo>
                <a:lnTo>
                  <a:pt x="32870" y="1116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720931"/>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935458" y="4737495"/>
            <a:ext cx="7068698" cy="642035"/>
          </a:xfrm>
        </p:spPr>
        <p:txBody>
          <a:bodyPr anchor="t"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14" name="Päivämäärän paikkamerkki 3">
            <a:extLst>
              <a:ext uri="{FF2B5EF4-FFF2-40B4-BE49-F238E27FC236}">
                <a16:creationId xmlns:a16="http://schemas.microsoft.com/office/drawing/2014/main" id="{39075F1A-02C4-4735-B1E3-C64DC67FE1F0}"/>
              </a:ext>
            </a:extLst>
          </p:cNvPr>
          <p:cNvSpPr>
            <a:spLocks noGrp="1"/>
          </p:cNvSpPr>
          <p:nvPr>
            <p:ph type="dt" sz="half" idx="10"/>
          </p:nvPr>
        </p:nvSpPr>
        <p:spPr>
          <a:xfrm>
            <a:off x="10004156" y="4737495"/>
            <a:ext cx="1240109"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r>
              <a:rPr lang="fi-FI"/>
              <a:t>28.1.2022</a:t>
            </a:r>
            <a:endParaRPr lang="fi-FI" sz="1600">
              <a:solidFill>
                <a:schemeClr val="bg1"/>
              </a:solidFill>
            </a:endParaRPr>
          </a:p>
        </p:txBody>
      </p:sp>
      <p:sp>
        <p:nvSpPr>
          <p:cNvPr id="15" name="Alatunnisteen paikkamerkki 4">
            <a:extLst>
              <a:ext uri="{FF2B5EF4-FFF2-40B4-BE49-F238E27FC236}">
                <a16:creationId xmlns:a16="http://schemas.microsoft.com/office/drawing/2014/main" id="{6BD6B811-C650-4A18-9C6D-CB0DEFCA71A4}"/>
              </a:ext>
            </a:extLst>
          </p:cNvPr>
          <p:cNvSpPr>
            <a:spLocks noGrp="1"/>
          </p:cNvSpPr>
          <p:nvPr>
            <p:ph type="ftr" sz="quarter" idx="11"/>
          </p:nvPr>
        </p:nvSpPr>
        <p:spPr>
          <a:xfrm>
            <a:off x="7091172" y="4459962"/>
            <a:ext cx="4114800" cy="20460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Outi Kaihola</a:t>
            </a:r>
            <a:endParaRPr lang="fi-FI" sz="1600">
              <a:solidFill>
                <a:schemeClr val="bg1"/>
              </a:solidFill>
            </a:endParaRPr>
          </a:p>
        </p:txBody>
      </p:sp>
    </p:spTree>
    <p:extLst>
      <p:ext uri="{BB962C8B-B14F-4D97-AF65-F5344CB8AC3E}">
        <p14:creationId xmlns:p14="http://schemas.microsoft.com/office/powerpoint/2010/main" val="36371836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tsikkodia 3" preserve="1" userDrawn="1">
  <p:cSld name="Otsikkodia 3">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19E26A5B-0527-2A40-8198-D97AB2849A7A}"/>
              </a:ext>
              <a:ext uri="{C183D7F6-B498-43B3-948B-1728B52AA6E4}">
                <adec:decorative xmlns:adec="http://schemas.microsoft.com/office/drawing/2017/decorative" val="1"/>
              </a:ext>
            </a:extLst>
          </p:cNvPr>
          <p:cNvSpPr>
            <a:spLocks/>
          </p:cNvSpPr>
          <p:nvPr userDrawn="1"/>
        </p:nvSpPr>
        <p:spPr bwMode="auto">
          <a:xfrm>
            <a:off x="178630" y="180000"/>
            <a:ext cx="11834343" cy="5653369"/>
          </a:xfrm>
          <a:custGeom>
            <a:avLst/>
            <a:gdLst>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4632577 h 5653369"/>
              <a:gd name="connsiteX7" fmla="*/ 2 w 11834343"/>
              <a:gd name="connsiteY7" fmla="*/ 2262418 h 5653369"/>
              <a:gd name="connsiteX8" fmla="*/ 2 w 11834343"/>
              <a:gd name="connsiteY8" fmla="*/ 1515743 h 5653369"/>
              <a:gd name="connsiteX9" fmla="*/ 4173164 w 11834343"/>
              <a:gd name="connsiteY9"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2262418 h 5653369"/>
              <a:gd name="connsiteX7" fmla="*/ 2 w 11834343"/>
              <a:gd name="connsiteY7" fmla="*/ 1515743 h 5653369"/>
              <a:gd name="connsiteX8" fmla="*/ 4173164 w 11834343"/>
              <a:gd name="connsiteY8"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1515743 h 5653369"/>
              <a:gd name="connsiteX7" fmla="*/ 4173164 w 11834343"/>
              <a:gd name="connsiteY7"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4781242 h 5653369"/>
              <a:gd name="connsiteX4" fmla="*/ 2 w 11834343"/>
              <a:gd name="connsiteY4" fmla="*/ 5653369 h 5653369"/>
              <a:gd name="connsiteX5" fmla="*/ 2 w 11834343"/>
              <a:gd name="connsiteY5" fmla="*/ 1515743 h 5653369"/>
              <a:gd name="connsiteX6" fmla="*/ 4173164 w 11834343"/>
              <a:gd name="connsiteY6" fmla="*/ 0 h 5653369"/>
              <a:gd name="connsiteX0" fmla="*/ 4173164 w 11834343"/>
              <a:gd name="connsiteY0" fmla="*/ 0 h 5653369"/>
              <a:gd name="connsiteX1" fmla="*/ 11834343 w 11834343"/>
              <a:gd name="connsiteY1" fmla="*/ 0 h 5653369"/>
              <a:gd name="connsiteX2" fmla="*/ 11834343 w 11834343"/>
              <a:gd name="connsiteY2" fmla="*/ 4781242 h 5653369"/>
              <a:gd name="connsiteX3" fmla="*/ 2 w 11834343"/>
              <a:gd name="connsiteY3" fmla="*/ 5653369 h 5653369"/>
              <a:gd name="connsiteX4" fmla="*/ 2 w 11834343"/>
              <a:gd name="connsiteY4" fmla="*/ 1515743 h 5653369"/>
              <a:gd name="connsiteX5" fmla="*/ 4173164 w 11834343"/>
              <a:gd name="connsiteY5" fmla="*/ 0 h 565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4343" h="5653369">
                <a:moveTo>
                  <a:pt x="4173164" y="0"/>
                </a:moveTo>
                <a:lnTo>
                  <a:pt x="11834343" y="0"/>
                </a:lnTo>
                <a:lnTo>
                  <a:pt x="11834343" y="4781242"/>
                </a:lnTo>
                <a:cubicBezTo>
                  <a:pt x="11819942" y="4767138"/>
                  <a:pt x="-5758" y="5651802"/>
                  <a:pt x="2" y="5653369"/>
                </a:cubicBezTo>
                <a:lnTo>
                  <a:pt x="2" y="1515743"/>
                </a:lnTo>
                <a:cubicBezTo>
                  <a:pt x="2819434" y="1624499"/>
                  <a:pt x="3916820" y="928388"/>
                  <a:pt x="4173164" y="0"/>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i-FI"/>
          </a:p>
        </p:txBody>
      </p:sp>
      <p:sp>
        <p:nvSpPr>
          <p:cNvPr id="13" name="Kuvan paikkamerkki 2">
            <a:extLst>
              <a:ext uri="{FF2B5EF4-FFF2-40B4-BE49-F238E27FC236}">
                <a16:creationId xmlns:a16="http://schemas.microsoft.com/office/drawing/2014/main" id="{BFBF6B36-2C5D-4C96-B600-824137F550F2}"/>
              </a:ext>
              <a:ext uri="{C183D7F6-B498-43B3-948B-1728B52AA6E4}">
                <adec:decorative xmlns:adec="http://schemas.microsoft.com/office/drawing/2017/decorative" val="1"/>
              </a:ext>
            </a:extLst>
          </p:cNvPr>
          <p:cNvSpPr>
            <a:spLocks noGrp="1"/>
          </p:cNvSpPr>
          <p:nvPr>
            <p:ph type="pic" idx="13" hasCustomPrompt="1"/>
          </p:nvPr>
        </p:nvSpPr>
        <p:spPr>
          <a:xfrm>
            <a:off x="178858" y="3996390"/>
            <a:ext cx="11834341" cy="2681610"/>
          </a:xfrm>
          <a:custGeom>
            <a:avLst/>
            <a:gdLst>
              <a:gd name="connsiteX0" fmla="*/ 0 w 11834341"/>
              <a:gd name="connsiteY0" fmla="*/ 0 h 2987423"/>
              <a:gd name="connsiteX1" fmla="*/ 11834341 w 11834341"/>
              <a:gd name="connsiteY1" fmla="*/ 0 h 2987423"/>
              <a:gd name="connsiteX2" fmla="*/ 11834341 w 11834341"/>
              <a:gd name="connsiteY2" fmla="*/ 2987423 h 2987423"/>
              <a:gd name="connsiteX3" fmla="*/ 0 w 11834341"/>
              <a:gd name="connsiteY3" fmla="*/ 2987423 h 2987423"/>
              <a:gd name="connsiteX4" fmla="*/ 0 w 11834341"/>
              <a:gd name="connsiteY4" fmla="*/ 0 h 2987423"/>
              <a:gd name="connsiteX0" fmla="*/ 9467 w 11843808"/>
              <a:gd name="connsiteY0" fmla="*/ 0 h 2987423"/>
              <a:gd name="connsiteX1" fmla="*/ 11843808 w 11843808"/>
              <a:gd name="connsiteY1" fmla="*/ 0 h 2987423"/>
              <a:gd name="connsiteX2" fmla="*/ 11843808 w 11843808"/>
              <a:gd name="connsiteY2" fmla="*/ 2987423 h 2987423"/>
              <a:gd name="connsiteX3" fmla="*/ 9467 w 11843808"/>
              <a:gd name="connsiteY3" fmla="*/ 2987423 h 2987423"/>
              <a:gd name="connsiteX4" fmla="*/ 0 w 11843808"/>
              <a:gd name="connsiteY4" fmla="*/ 1159280 h 2987423"/>
              <a:gd name="connsiteX5" fmla="*/ 9467 w 11843808"/>
              <a:gd name="connsiteY5" fmla="*/ 0 h 2987423"/>
              <a:gd name="connsiteX0" fmla="*/ 9467 w 11843808"/>
              <a:gd name="connsiteY0" fmla="*/ 2008 h 2989431"/>
              <a:gd name="connsiteX1" fmla="*/ 5925312 w 11843808"/>
              <a:gd name="connsiteY1" fmla="*/ 0 h 2989431"/>
              <a:gd name="connsiteX2" fmla="*/ 11843808 w 11843808"/>
              <a:gd name="connsiteY2" fmla="*/ 2008 h 2989431"/>
              <a:gd name="connsiteX3" fmla="*/ 11843808 w 11843808"/>
              <a:gd name="connsiteY3" fmla="*/ 2989431 h 2989431"/>
              <a:gd name="connsiteX4" fmla="*/ 9467 w 11843808"/>
              <a:gd name="connsiteY4" fmla="*/ 2989431 h 2989431"/>
              <a:gd name="connsiteX5" fmla="*/ 0 w 11843808"/>
              <a:gd name="connsiteY5" fmla="*/ 1161288 h 2989431"/>
              <a:gd name="connsiteX6" fmla="*/ 9467 w 11843808"/>
              <a:gd name="connsiteY6" fmla="*/ 2008 h 2989431"/>
              <a:gd name="connsiteX0" fmla="*/ 650 w 11834991"/>
              <a:gd name="connsiteY0" fmla="*/ 2008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6" fmla="*/ 650 w 11834991"/>
              <a:gd name="connsiteY6" fmla="*/ 2008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732 h 2989700"/>
              <a:gd name="connsiteX1" fmla="*/ 5916495 w 11834991"/>
              <a:gd name="connsiteY1" fmla="*/ 269 h 2989700"/>
              <a:gd name="connsiteX2" fmla="*/ 11834991 w 11834991"/>
              <a:gd name="connsiteY2" fmla="*/ 2277 h 2989700"/>
              <a:gd name="connsiteX3" fmla="*/ 11834991 w 11834991"/>
              <a:gd name="connsiteY3" fmla="*/ 2989700 h 2989700"/>
              <a:gd name="connsiteX4" fmla="*/ 650 w 11834991"/>
              <a:gd name="connsiteY4" fmla="*/ 2989700 h 2989700"/>
              <a:gd name="connsiteX5" fmla="*/ 3883 w 11834991"/>
              <a:gd name="connsiteY5" fmla="*/ 1164732 h 2989700"/>
              <a:gd name="connsiteX0" fmla="*/ 3883 w 11834991"/>
              <a:gd name="connsiteY0" fmla="*/ 1164463 h 2989431"/>
              <a:gd name="connsiteX1" fmla="*/ 1805336 w 11834991"/>
              <a:gd name="connsiteY1" fmla="*/ 525357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6530 h 2991498"/>
              <a:gd name="connsiteX1" fmla="*/ 1758770 w 11834991"/>
              <a:gd name="connsiteY1" fmla="*/ 453341 h 2991498"/>
              <a:gd name="connsiteX2" fmla="*/ 5916495 w 11834991"/>
              <a:gd name="connsiteY2" fmla="*/ 2067 h 2991498"/>
              <a:gd name="connsiteX3" fmla="*/ 11834991 w 11834991"/>
              <a:gd name="connsiteY3" fmla="*/ 4075 h 2991498"/>
              <a:gd name="connsiteX4" fmla="*/ 11834991 w 11834991"/>
              <a:gd name="connsiteY4" fmla="*/ 2991498 h 2991498"/>
              <a:gd name="connsiteX5" fmla="*/ 650 w 11834991"/>
              <a:gd name="connsiteY5" fmla="*/ 2991498 h 2991498"/>
              <a:gd name="connsiteX6" fmla="*/ 3883 w 11834991"/>
              <a:gd name="connsiteY6" fmla="*/ 1166530 h 2991498"/>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775 h 2989743"/>
              <a:gd name="connsiteX1" fmla="*/ 1758770 w 11834991"/>
              <a:gd name="connsiteY1" fmla="*/ 451586 h 2989743"/>
              <a:gd name="connsiteX2" fmla="*/ 5916495 w 11834991"/>
              <a:gd name="connsiteY2" fmla="*/ 312 h 2989743"/>
              <a:gd name="connsiteX3" fmla="*/ 11834991 w 11834991"/>
              <a:gd name="connsiteY3" fmla="*/ 2320 h 2989743"/>
              <a:gd name="connsiteX4" fmla="*/ 11834991 w 11834991"/>
              <a:gd name="connsiteY4" fmla="*/ 2989743 h 2989743"/>
              <a:gd name="connsiteX5" fmla="*/ 650 w 11834991"/>
              <a:gd name="connsiteY5" fmla="*/ 2989743 h 2989743"/>
              <a:gd name="connsiteX6" fmla="*/ 3883 w 11834991"/>
              <a:gd name="connsiteY6" fmla="*/ 1164775 h 2989743"/>
              <a:gd name="connsiteX0" fmla="*/ 3883 w 11834991"/>
              <a:gd name="connsiteY0" fmla="*/ 1164880 h 2989848"/>
              <a:gd name="connsiteX1" fmla="*/ 1932336 w 11834991"/>
              <a:gd name="connsiteY1" fmla="*/ 411474 h 2989848"/>
              <a:gd name="connsiteX2" fmla="*/ 5916495 w 11834991"/>
              <a:gd name="connsiteY2" fmla="*/ 417 h 2989848"/>
              <a:gd name="connsiteX3" fmla="*/ 11834991 w 11834991"/>
              <a:gd name="connsiteY3" fmla="*/ 2425 h 2989848"/>
              <a:gd name="connsiteX4" fmla="*/ 11834991 w 11834991"/>
              <a:gd name="connsiteY4" fmla="*/ 2989848 h 2989848"/>
              <a:gd name="connsiteX5" fmla="*/ 650 w 11834991"/>
              <a:gd name="connsiteY5" fmla="*/ 2989848 h 2989848"/>
              <a:gd name="connsiteX6" fmla="*/ 3883 w 11834991"/>
              <a:gd name="connsiteY6" fmla="*/ 1164880 h 2989848"/>
              <a:gd name="connsiteX0" fmla="*/ 3883 w 11834991"/>
              <a:gd name="connsiteY0" fmla="*/ 1164867 h 2989835"/>
              <a:gd name="connsiteX1" fmla="*/ 1932336 w 11834991"/>
              <a:gd name="connsiteY1" fmla="*/ 411461 h 2989835"/>
              <a:gd name="connsiteX2" fmla="*/ 5916495 w 11834991"/>
              <a:gd name="connsiteY2" fmla="*/ 404 h 2989835"/>
              <a:gd name="connsiteX3" fmla="*/ 11834991 w 11834991"/>
              <a:gd name="connsiteY3" fmla="*/ 2412 h 2989835"/>
              <a:gd name="connsiteX4" fmla="*/ 11834991 w 11834991"/>
              <a:gd name="connsiteY4" fmla="*/ 2989835 h 2989835"/>
              <a:gd name="connsiteX5" fmla="*/ 650 w 11834991"/>
              <a:gd name="connsiteY5" fmla="*/ 2989835 h 2989835"/>
              <a:gd name="connsiteX6" fmla="*/ 3883 w 11834991"/>
              <a:gd name="connsiteY6" fmla="*/ 1164867 h 2989835"/>
              <a:gd name="connsiteX0" fmla="*/ 3883 w 11834991"/>
              <a:gd name="connsiteY0" fmla="*/ 1164888 h 2989856"/>
              <a:gd name="connsiteX1" fmla="*/ 1921753 w 11834991"/>
              <a:gd name="connsiteY1" fmla="*/ 405132 h 2989856"/>
              <a:gd name="connsiteX2" fmla="*/ 5916495 w 11834991"/>
              <a:gd name="connsiteY2" fmla="*/ 425 h 2989856"/>
              <a:gd name="connsiteX3" fmla="*/ 11834991 w 11834991"/>
              <a:gd name="connsiteY3" fmla="*/ 2433 h 2989856"/>
              <a:gd name="connsiteX4" fmla="*/ 11834991 w 11834991"/>
              <a:gd name="connsiteY4" fmla="*/ 2989856 h 2989856"/>
              <a:gd name="connsiteX5" fmla="*/ 650 w 11834991"/>
              <a:gd name="connsiteY5" fmla="*/ 2989856 h 2989856"/>
              <a:gd name="connsiteX6" fmla="*/ 3883 w 11834991"/>
              <a:gd name="connsiteY6" fmla="*/ 1164888 h 2989856"/>
              <a:gd name="connsiteX0" fmla="*/ 43 w 11835384"/>
              <a:gd name="connsiteY0" fmla="*/ 893516 h 2989610"/>
              <a:gd name="connsiteX1" fmla="*/ 1922146 w 11835384"/>
              <a:gd name="connsiteY1" fmla="*/ 404886 h 2989610"/>
              <a:gd name="connsiteX2" fmla="*/ 5916888 w 11835384"/>
              <a:gd name="connsiteY2" fmla="*/ 179 h 2989610"/>
              <a:gd name="connsiteX3" fmla="*/ 11835384 w 11835384"/>
              <a:gd name="connsiteY3" fmla="*/ 2187 h 2989610"/>
              <a:gd name="connsiteX4" fmla="*/ 11835384 w 11835384"/>
              <a:gd name="connsiteY4" fmla="*/ 2989610 h 2989610"/>
              <a:gd name="connsiteX5" fmla="*/ 1043 w 11835384"/>
              <a:gd name="connsiteY5" fmla="*/ 2989610 h 2989610"/>
              <a:gd name="connsiteX6" fmla="*/ 43 w 11835384"/>
              <a:gd name="connsiteY6" fmla="*/ 893516 h 2989610"/>
              <a:gd name="connsiteX0" fmla="*/ 0 w 11835341"/>
              <a:gd name="connsiteY0" fmla="*/ 893516 h 2989610"/>
              <a:gd name="connsiteX1" fmla="*/ 1922103 w 11835341"/>
              <a:gd name="connsiteY1" fmla="*/ 404886 h 2989610"/>
              <a:gd name="connsiteX2" fmla="*/ 5916845 w 11835341"/>
              <a:gd name="connsiteY2" fmla="*/ 179 h 2989610"/>
              <a:gd name="connsiteX3" fmla="*/ 11835341 w 11835341"/>
              <a:gd name="connsiteY3" fmla="*/ 2187 h 2989610"/>
              <a:gd name="connsiteX4" fmla="*/ 11835341 w 11835341"/>
              <a:gd name="connsiteY4" fmla="*/ 2989610 h 2989610"/>
              <a:gd name="connsiteX5" fmla="*/ 1000 w 11835341"/>
              <a:gd name="connsiteY5" fmla="*/ 2989610 h 2989610"/>
              <a:gd name="connsiteX6" fmla="*/ 0 w 11835341"/>
              <a:gd name="connsiteY6" fmla="*/ 893516 h 2989610"/>
              <a:gd name="connsiteX0" fmla="*/ 0 w 11835341"/>
              <a:gd name="connsiteY0" fmla="*/ 893720 h 2989814"/>
              <a:gd name="connsiteX1" fmla="*/ 2025820 w 11835341"/>
              <a:gd name="connsiteY1" fmla="*/ 260013 h 2989814"/>
              <a:gd name="connsiteX2" fmla="*/ 5916845 w 11835341"/>
              <a:gd name="connsiteY2" fmla="*/ 383 h 2989814"/>
              <a:gd name="connsiteX3" fmla="*/ 11835341 w 11835341"/>
              <a:gd name="connsiteY3" fmla="*/ 2391 h 2989814"/>
              <a:gd name="connsiteX4" fmla="*/ 11835341 w 11835341"/>
              <a:gd name="connsiteY4" fmla="*/ 2989814 h 2989814"/>
              <a:gd name="connsiteX5" fmla="*/ 1000 w 11835341"/>
              <a:gd name="connsiteY5" fmla="*/ 2989814 h 2989814"/>
              <a:gd name="connsiteX6" fmla="*/ 0 w 11835341"/>
              <a:gd name="connsiteY6" fmla="*/ 893720 h 2989814"/>
              <a:gd name="connsiteX0" fmla="*/ 0 w 11835341"/>
              <a:gd name="connsiteY0" fmla="*/ 897278 h 2993372"/>
              <a:gd name="connsiteX1" fmla="*/ 2025820 w 11835341"/>
              <a:gd name="connsiteY1" fmla="*/ 263571 h 2993372"/>
              <a:gd name="connsiteX2" fmla="*/ 5916845 w 11835341"/>
              <a:gd name="connsiteY2" fmla="*/ 3941 h 2993372"/>
              <a:gd name="connsiteX3" fmla="*/ 11835341 w 11835341"/>
              <a:gd name="connsiteY3" fmla="*/ 5949 h 2993372"/>
              <a:gd name="connsiteX4" fmla="*/ 11835341 w 11835341"/>
              <a:gd name="connsiteY4" fmla="*/ 2993372 h 2993372"/>
              <a:gd name="connsiteX5" fmla="*/ 1000 w 11835341"/>
              <a:gd name="connsiteY5" fmla="*/ 2993372 h 2993372"/>
              <a:gd name="connsiteX6" fmla="*/ 0 w 11835341"/>
              <a:gd name="connsiteY6" fmla="*/ 897278 h 2993372"/>
              <a:gd name="connsiteX0" fmla="*/ 0 w 11835341"/>
              <a:gd name="connsiteY0" fmla="*/ 898261 h 2994355"/>
              <a:gd name="connsiteX1" fmla="*/ 2025820 w 11835341"/>
              <a:gd name="connsiteY1" fmla="*/ 264554 h 2994355"/>
              <a:gd name="connsiteX2" fmla="*/ 5916845 w 11835341"/>
              <a:gd name="connsiteY2" fmla="*/ 4924 h 2994355"/>
              <a:gd name="connsiteX3" fmla="*/ 11835341 w 11835341"/>
              <a:gd name="connsiteY3" fmla="*/ 6932 h 2994355"/>
              <a:gd name="connsiteX4" fmla="*/ 11835341 w 11835341"/>
              <a:gd name="connsiteY4" fmla="*/ 2994355 h 2994355"/>
              <a:gd name="connsiteX5" fmla="*/ 1000 w 11835341"/>
              <a:gd name="connsiteY5" fmla="*/ 2994355 h 2994355"/>
              <a:gd name="connsiteX6" fmla="*/ 0 w 11835341"/>
              <a:gd name="connsiteY6" fmla="*/ 898261 h 299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5341" h="2994355">
                <a:moveTo>
                  <a:pt x="0" y="898261"/>
                </a:moveTo>
                <a:cubicBezTo>
                  <a:pt x="436248" y="646332"/>
                  <a:pt x="1024862" y="449117"/>
                  <a:pt x="2025820" y="264554"/>
                </a:cubicBezTo>
                <a:cubicBezTo>
                  <a:pt x="3026778" y="79991"/>
                  <a:pt x="3851536" y="-24505"/>
                  <a:pt x="5916845" y="4924"/>
                </a:cubicBezTo>
                <a:lnTo>
                  <a:pt x="11835341" y="6932"/>
                </a:lnTo>
                <a:lnTo>
                  <a:pt x="11835341" y="2994355"/>
                </a:lnTo>
                <a:lnTo>
                  <a:pt x="1000" y="2994355"/>
                </a:lnTo>
                <a:cubicBezTo>
                  <a:pt x="667" y="2295657"/>
                  <a:pt x="333" y="1596959"/>
                  <a:pt x="0" y="898261"/>
                </a:cubicBezTo>
                <a:close/>
              </a:path>
            </a:pathLst>
          </a:custGeom>
          <a:solidFill>
            <a:schemeClr val="bg1">
              <a:lumMod val="95000"/>
            </a:schemeClr>
          </a:solidFill>
          <a:ln w="1270">
            <a:noFill/>
          </a:ln>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 tai valitsemalla </a:t>
            </a:r>
            <a:r>
              <a:rPr lang="fi-FI" err="1"/>
              <a:t>Kameleonin</a:t>
            </a:r>
            <a:r>
              <a:rPr lang="fi-FI"/>
              <a:t> Kuvagalleriasta</a:t>
            </a:r>
            <a:br>
              <a:rPr lang="fi-FI"/>
            </a:br>
            <a:br>
              <a:rPr lang="fi-FI"/>
            </a:br>
            <a:r>
              <a:rPr lang="fi-FI"/>
              <a:t>Voit vaihtaa kuvan Kuvagalleriasta tai poistamalla kuvan ja lisäämällä uuden kuvan napsauttamalla kuvaketta</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184148"/>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3012948" y="3325673"/>
            <a:ext cx="6950798" cy="642034"/>
          </a:xfrm>
        </p:spPr>
        <p:txBody>
          <a:bodyPr anchor="t"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7" name="Päivämäärän paikkamerkki 3">
            <a:extLst>
              <a:ext uri="{FF2B5EF4-FFF2-40B4-BE49-F238E27FC236}">
                <a16:creationId xmlns:a16="http://schemas.microsoft.com/office/drawing/2014/main" id="{885340FB-A085-44AC-B06C-1418A7E1FA80}"/>
              </a:ext>
            </a:extLst>
          </p:cNvPr>
          <p:cNvSpPr>
            <a:spLocks noGrp="1"/>
          </p:cNvSpPr>
          <p:nvPr>
            <p:ph type="dt" sz="half" idx="10"/>
          </p:nvPr>
        </p:nvSpPr>
        <p:spPr>
          <a:xfrm>
            <a:off x="9963972" y="3326656"/>
            <a:ext cx="1242000"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r>
              <a:rPr lang="fi-FI"/>
              <a:t>28.1.2022</a:t>
            </a:r>
            <a:endParaRPr lang="fi-FI" sz="1600">
              <a:solidFill>
                <a:schemeClr val="bg1"/>
              </a:solidFill>
            </a:endParaRPr>
          </a:p>
        </p:txBody>
      </p:sp>
      <p:sp>
        <p:nvSpPr>
          <p:cNvPr id="9" name="Alatunnisteen paikkamerkki 4">
            <a:extLst>
              <a:ext uri="{FF2B5EF4-FFF2-40B4-BE49-F238E27FC236}">
                <a16:creationId xmlns:a16="http://schemas.microsoft.com/office/drawing/2014/main" id="{F912D628-CD7A-4946-A2B4-D103992E9F21}"/>
              </a:ext>
            </a:extLst>
          </p:cNvPr>
          <p:cNvSpPr>
            <a:spLocks noGrp="1"/>
          </p:cNvSpPr>
          <p:nvPr>
            <p:ph type="ftr" sz="quarter" idx="11"/>
          </p:nvPr>
        </p:nvSpPr>
        <p:spPr>
          <a:xfrm>
            <a:off x="7091172" y="3052610"/>
            <a:ext cx="4114800" cy="20460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Outi Kaihola</a:t>
            </a:r>
            <a:endParaRPr lang="fi-FI" sz="1600">
              <a:solidFill>
                <a:schemeClr val="bg1"/>
              </a:solidFill>
            </a:endParaRPr>
          </a:p>
        </p:txBody>
      </p:sp>
    </p:spTree>
    <p:extLst>
      <p:ext uri="{BB962C8B-B14F-4D97-AF65-F5344CB8AC3E}">
        <p14:creationId xmlns:p14="http://schemas.microsoft.com/office/powerpoint/2010/main" val="35895357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tsikkodia 4" preserve="1" userDrawn="1">
  <p:cSld name="Otsikkodia 4">
    <p:spTree>
      <p:nvGrpSpPr>
        <p:cNvPr id="1" name=""/>
        <p:cNvGrpSpPr/>
        <p:nvPr/>
      </p:nvGrpSpPr>
      <p:grpSpPr>
        <a:xfrm>
          <a:off x="0" y="0"/>
          <a:ext cx="0" cy="0"/>
          <a:chOff x="0" y="0"/>
          <a:chExt cx="0" cy="0"/>
        </a:xfrm>
      </p:grpSpPr>
      <p:sp>
        <p:nvSpPr>
          <p:cNvPr id="9" name="Freeform 18">
            <a:extLst>
              <a:ext uri="{FF2B5EF4-FFF2-40B4-BE49-F238E27FC236}">
                <a16:creationId xmlns:a16="http://schemas.microsoft.com/office/drawing/2014/main" id="{9D79146F-FB5D-482D-BEE2-42A25810FC4B}"/>
              </a:ext>
              <a:ext uri="{C183D7F6-B498-43B3-948B-1728B52AA6E4}">
                <adec:decorative xmlns:adec="http://schemas.microsoft.com/office/drawing/2017/decorative" val="1"/>
              </a:ext>
            </a:extLst>
          </p:cNvPr>
          <p:cNvSpPr>
            <a:spLocks/>
          </p:cNvSpPr>
          <p:nvPr userDrawn="1"/>
        </p:nvSpPr>
        <p:spPr bwMode="auto">
          <a:xfrm>
            <a:off x="178632" y="2661957"/>
            <a:ext cx="11834341" cy="3985046"/>
          </a:xfrm>
          <a:custGeom>
            <a:avLst/>
            <a:gdLst>
              <a:gd name="T0" fmla="*/ 32870 w 32870"/>
              <a:gd name="T1" fmla="*/ 15500 h 15500"/>
              <a:gd name="T2" fmla="*/ 32870 w 32870"/>
              <a:gd name="T3" fmla="*/ 0 h 15500"/>
              <a:gd name="T4" fmla="*/ 32870 w 32870"/>
              <a:gd name="T5" fmla="*/ 0 h 15500"/>
              <a:gd name="T6" fmla="*/ 32870 w 32870"/>
              <a:gd name="T7" fmla="*/ 4650 h 15500"/>
              <a:gd name="T8" fmla="*/ 19067 w 32870"/>
              <a:gd name="T9" fmla="*/ 4661 h 15500"/>
              <a:gd name="T10" fmla="*/ 0 w 32870"/>
              <a:gd name="T11" fmla="*/ 11678 h 15500"/>
              <a:gd name="T12" fmla="*/ 0 w 32870"/>
              <a:gd name="T13" fmla="*/ 15500 h 15500"/>
              <a:gd name="T14" fmla="*/ 32870 w 32870"/>
              <a:gd name="T15" fmla="*/ 15500 h 15500"/>
              <a:gd name="connsiteX0" fmla="*/ 32870 w 32870"/>
              <a:gd name="connsiteY0" fmla="*/ 15500 h 15500"/>
              <a:gd name="connsiteX1" fmla="*/ 32870 w 32870"/>
              <a:gd name="connsiteY1" fmla="*/ 0 h 15500"/>
              <a:gd name="connsiteX2" fmla="*/ 32870 w 32870"/>
              <a:gd name="connsiteY2" fmla="*/ 4650 h 15500"/>
              <a:gd name="connsiteX3" fmla="*/ 19067 w 32870"/>
              <a:gd name="connsiteY3" fmla="*/ 4661 h 15500"/>
              <a:gd name="connsiteX4" fmla="*/ 0 w 32870"/>
              <a:gd name="connsiteY4" fmla="*/ 11678 h 15500"/>
              <a:gd name="connsiteX5" fmla="*/ 0 w 32870"/>
              <a:gd name="connsiteY5" fmla="*/ 15500 h 15500"/>
              <a:gd name="connsiteX6" fmla="*/ 32870 w 32870"/>
              <a:gd name="connsiteY6" fmla="*/ 15500 h 15500"/>
              <a:gd name="connsiteX0" fmla="*/ 32870 w 32870"/>
              <a:gd name="connsiteY0" fmla="*/ 10850 h 10850"/>
              <a:gd name="connsiteX1" fmla="*/ 32870 w 32870"/>
              <a:gd name="connsiteY1" fmla="*/ 0 h 10850"/>
              <a:gd name="connsiteX2" fmla="*/ 19067 w 32870"/>
              <a:gd name="connsiteY2" fmla="*/ 11 h 10850"/>
              <a:gd name="connsiteX3" fmla="*/ 0 w 32870"/>
              <a:gd name="connsiteY3" fmla="*/ 7028 h 10850"/>
              <a:gd name="connsiteX4" fmla="*/ 0 w 32870"/>
              <a:gd name="connsiteY4" fmla="*/ 10850 h 10850"/>
              <a:gd name="connsiteX5" fmla="*/ 32870 w 32870"/>
              <a:gd name="connsiteY5" fmla="*/ 10850 h 1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0850">
                <a:moveTo>
                  <a:pt x="32870" y="10850"/>
                </a:moveTo>
                <a:lnTo>
                  <a:pt x="32870" y="0"/>
                </a:lnTo>
                <a:lnTo>
                  <a:pt x="19067" y="11"/>
                </a:lnTo>
                <a:cubicBezTo>
                  <a:pt x="13563" y="3"/>
                  <a:pt x="2671" y="800"/>
                  <a:pt x="0" y="7028"/>
                </a:cubicBezTo>
                <a:lnTo>
                  <a:pt x="0" y="10850"/>
                </a:lnTo>
                <a:lnTo>
                  <a:pt x="32870" y="1085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9">
            <a:extLst>
              <a:ext uri="{FF2B5EF4-FFF2-40B4-BE49-F238E27FC236}">
                <a16:creationId xmlns:a16="http://schemas.microsoft.com/office/drawing/2014/main" id="{B5B976A8-CE61-4DC9-871A-17A9AC0F84D0}"/>
              </a:ext>
              <a:ext uri="{C183D7F6-B498-43B3-948B-1728B52AA6E4}">
                <adec:decorative xmlns:adec="http://schemas.microsoft.com/office/drawing/2017/decorative" val="1"/>
              </a:ext>
            </a:extLst>
          </p:cNvPr>
          <p:cNvSpPr>
            <a:spLocks/>
          </p:cNvSpPr>
          <p:nvPr userDrawn="1"/>
        </p:nvSpPr>
        <p:spPr bwMode="auto">
          <a:xfrm>
            <a:off x="178632" y="1098364"/>
            <a:ext cx="11834341" cy="4209096"/>
          </a:xfrm>
          <a:custGeom>
            <a:avLst/>
            <a:gdLst>
              <a:gd name="T0" fmla="*/ 0 w 32870"/>
              <a:gd name="T1" fmla="*/ 4740 h 11678"/>
              <a:gd name="T2" fmla="*/ 0 w 32870"/>
              <a:gd name="T3" fmla="*/ 11678 h 11678"/>
              <a:gd name="T4" fmla="*/ 19067 w 32870"/>
              <a:gd name="T5" fmla="*/ 4661 h 11678"/>
              <a:gd name="T6" fmla="*/ 32870 w 32870"/>
              <a:gd name="T7" fmla="*/ 4650 h 11678"/>
              <a:gd name="T8" fmla="*/ 32870 w 32870"/>
              <a:gd name="T9" fmla="*/ 0 h 11678"/>
              <a:gd name="T10" fmla="*/ 18389 w 32870"/>
              <a:gd name="T11" fmla="*/ 20 h 11678"/>
              <a:gd name="T12" fmla="*/ 0 w 32870"/>
              <a:gd name="T13" fmla="*/ 4740 h 11678"/>
            </a:gdLst>
            <a:ahLst/>
            <a:cxnLst>
              <a:cxn ang="0">
                <a:pos x="T0" y="T1"/>
              </a:cxn>
              <a:cxn ang="0">
                <a:pos x="T2" y="T3"/>
              </a:cxn>
              <a:cxn ang="0">
                <a:pos x="T4" y="T5"/>
              </a:cxn>
              <a:cxn ang="0">
                <a:pos x="T6" y="T7"/>
              </a:cxn>
              <a:cxn ang="0">
                <a:pos x="T8" y="T9"/>
              </a:cxn>
              <a:cxn ang="0">
                <a:pos x="T10" y="T11"/>
              </a:cxn>
              <a:cxn ang="0">
                <a:pos x="T12" y="T13"/>
              </a:cxn>
            </a:cxnLst>
            <a:rect l="0" t="0" r="r" b="b"/>
            <a:pathLst>
              <a:path w="32870" h="11678">
                <a:moveTo>
                  <a:pt x="0" y="4740"/>
                </a:moveTo>
                <a:lnTo>
                  <a:pt x="0" y="11678"/>
                </a:lnTo>
                <a:cubicBezTo>
                  <a:pt x="2671" y="5450"/>
                  <a:pt x="13563" y="4653"/>
                  <a:pt x="19067" y="4661"/>
                </a:cubicBezTo>
                <a:cubicBezTo>
                  <a:pt x="20406" y="4663"/>
                  <a:pt x="28166" y="4655"/>
                  <a:pt x="32870" y="4650"/>
                </a:cubicBezTo>
                <a:lnTo>
                  <a:pt x="32870" y="0"/>
                </a:lnTo>
                <a:cubicBezTo>
                  <a:pt x="28197" y="2"/>
                  <a:pt x="20433" y="7"/>
                  <a:pt x="18389" y="20"/>
                </a:cubicBezTo>
                <a:cubicBezTo>
                  <a:pt x="8797" y="82"/>
                  <a:pt x="3102" y="1939"/>
                  <a:pt x="0" y="4740"/>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userDrawn="1">
            <p:ph type="ctrTitle" hasCustomPrompt="1"/>
          </p:nvPr>
        </p:nvSpPr>
        <p:spPr>
          <a:xfrm>
            <a:off x="3012948" y="3387374"/>
            <a:ext cx="8193024" cy="1800000"/>
          </a:xfrm>
        </p:spPr>
        <p:txBody>
          <a:bodyPr anchor="ctr" anchorCtr="0"/>
          <a:lstStyle>
            <a:lvl1pPr algn="r">
              <a:lnSpc>
                <a:spcPct val="95000"/>
              </a:lnSpc>
              <a:defRPr sz="3600">
                <a:solidFill>
                  <a:schemeClr val="bg1"/>
                </a:solidFill>
              </a:defRPr>
            </a:lvl1pPr>
          </a:lstStyle>
          <a:p>
            <a:r>
              <a:rPr lang="fi-FI"/>
              <a:t>Otsikko, Esityksen aloitussivu</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userDrawn="1">
            <p:ph type="subTitle" idx="1"/>
          </p:nvPr>
        </p:nvSpPr>
        <p:spPr>
          <a:xfrm>
            <a:off x="3012949" y="5597458"/>
            <a:ext cx="6969312" cy="642035"/>
          </a:xfrm>
        </p:spPr>
        <p:txBody>
          <a:bodyPr/>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7" name="Päivämäärän paikkamerkki 3">
            <a:extLst>
              <a:ext uri="{FF2B5EF4-FFF2-40B4-BE49-F238E27FC236}">
                <a16:creationId xmlns:a16="http://schemas.microsoft.com/office/drawing/2014/main" id="{1985E3F4-62CC-4CEC-8965-E8A66FBC781F}"/>
              </a:ext>
            </a:extLst>
          </p:cNvPr>
          <p:cNvSpPr>
            <a:spLocks noGrp="1"/>
          </p:cNvSpPr>
          <p:nvPr>
            <p:ph type="dt" sz="half" idx="10"/>
          </p:nvPr>
        </p:nvSpPr>
        <p:spPr>
          <a:xfrm>
            <a:off x="9982260" y="5597458"/>
            <a:ext cx="1242000"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r>
              <a:rPr lang="fi-FI"/>
              <a:t>28.1.2022</a:t>
            </a:r>
            <a:endParaRPr lang="fi-FI" sz="1600">
              <a:solidFill>
                <a:schemeClr val="bg1"/>
              </a:solidFill>
            </a:endParaRPr>
          </a:p>
        </p:txBody>
      </p:sp>
      <p:sp>
        <p:nvSpPr>
          <p:cNvPr id="8" name="Alatunnisteen paikkamerkki 4">
            <a:extLst>
              <a:ext uri="{FF2B5EF4-FFF2-40B4-BE49-F238E27FC236}">
                <a16:creationId xmlns:a16="http://schemas.microsoft.com/office/drawing/2014/main" id="{253E613E-3102-404E-9128-95F7165B5716}"/>
              </a:ext>
            </a:extLst>
          </p:cNvPr>
          <p:cNvSpPr>
            <a:spLocks noGrp="1"/>
          </p:cNvSpPr>
          <p:nvPr>
            <p:ph type="ftr" sz="quarter" idx="11"/>
          </p:nvPr>
        </p:nvSpPr>
        <p:spPr>
          <a:xfrm>
            <a:off x="7109460" y="5307460"/>
            <a:ext cx="4114800" cy="24109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Outi Kaihola</a:t>
            </a:r>
            <a:endParaRPr lang="fi-FI" sz="1600">
              <a:solidFill>
                <a:schemeClr val="bg1"/>
              </a:solidFill>
            </a:endParaRPr>
          </a:p>
        </p:txBody>
      </p:sp>
    </p:spTree>
    <p:extLst>
      <p:ext uri="{BB962C8B-B14F-4D97-AF65-F5344CB8AC3E}">
        <p14:creationId xmlns:p14="http://schemas.microsoft.com/office/powerpoint/2010/main" val="33820559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tsikkodia 5" preserve="1" userDrawn="1">
  <p:cSld name="Otsikkodia 5">
    <p:spTree>
      <p:nvGrpSpPr>
        <p:cNvPr id="1" name=""/>
        <p:cNvGrpSpPr/>
        <p:nvPr/>
      </p:nvGrpSpPr>
      <p:grpSpPr>
        <a:xfrm>
          <a:off x="0" y="0"/>
          <a:ext cx="0" cy="0"/>
          <a:chOff x="0" y="0"/>
          <a:chExt cx="0" cy="0"/>
        </a:xfrm>
      </p:grpSpPr>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7" name="Freeform 24">
            <a:extLst>
              <a:ext uri="{FF2B5EF4-FFF2-40B4-BE49-F238E27FC236}">
                <a16:creationId xmlns:a16="http://schemas.microsoft.com/office/drawing/2014/main" id="{1A042BF1-EF78-493D-A6DE-B399BD8FC74E}"/>
              </a:ext>
              <a:ext uri="{C183D7F6-B498-43B3-948B-1728B52AA6E4}">
                <adec:decorative xmlns:adec="http://schemas.microsoft.com/office/drawing/2017/decorative" val="1"/>
              </a:ext>
            </a:extLst>
          </p:cNvPr>
          <p:cNvSpPr>
            <a:spLocks/>
          </p:cNvSpPr>
          <p:nvPr userDrawn="1"/>
        </p:nvSpPr>
        <p:spPr bwMode="auto">
          <a:xfrm>
            <a:off x="178632" y="180000"/>
            <a:ext cx="8284039" cy="6515254"/>
          </a:xfrm>
          <a:custGeom>
            <a:avLst/>
            <a:gdLst>
              <a:gd name="T0" fmla="*/ 23006 w 23006"/>
              <a:gd name="T1" fmla="*/ 0 h 18070"/>
              <a:gd name="T2" fmla="*/ 11591 w 23006"/>
              <a:gd name="T3" fmla="*/ 0 h 18070"/>
              <a:gd name="T4" fmla="*/ 0 w 23006"/>
              <a:gd name="T5" fmla="*/ 4209 h 18070"/>
              <a:gd name="T6" fmla="*/ 0 w 23006"/>
              <a:gd name="T7" fmla="*/ 18070 h 18070"/>
              <a:gd name="T8" fmla="*/ 18262 w 23006"/>
              <a:gd name="T9" fmla="*/ 18070 h 18070"/>
              <a:gd name="T10" fmla="*/ 18262 w 23006"/>
              <a:gd name="T11" fmla="*/ 17566 h 18070"/>
              <a:gd name="T12" fmla="*/ 23006 w 23006"/>
              <a:gd name="T13" fmla="*/ 0 h 18070"/>
              <a:gd name="connsiteX0" fmla="*/ 23006 w 23006"/>
              <a:gd name="connsiteY0" fmla="*/ 0 h 18070"/>
              <a:gd name="connsiteX1" fmla="*/ 11591 w 23006"/>
              <a:gd name="connsiteY1" fmla="*/ 0 h 18070"/>
              <a:gd name="connsiteX2" fmla="*/ 0 w 23006"/>
              <a:gd name="connsiteY2" fmla="*/ 4209 h 18070"/>
              <a:gd name="connsiteX3" fmla="*/ 0 w 23006"/>
              <a:gd name="connsiteY3" fmla="*/ 18070 h 18070"/>
              <a:gd name="connsiteX4" fmla="*/ 18262 w 23006"/>
              <a:gd name="connsiteY4" fmla="*/ 18070 h 18070"/>
              <a:gd name="connsiteX5" fmla="*/ 18295 w 23006"/>
              <a:gd name="connsiteY5" fmla="*/ 17555 h 18070"/>
              <a:gd name="connsiteX6" fmla="*/ 23006 w 23006"/>
              <a:gd name="connsiteY6" fmla="*/ 0 h 18070"/>
              <a:gd name="connsiteX0" fmla="*/ 23006 w 23120"/>
              <a:gd name="connsiteY0" fmla="*/ 0 h 18070"/>
              <a:gd name="connsiteX1" fmla="*/ 11591 w 23120"/>
              <a:gd name="connsiteY1" fmla="*/ 0 h 18070"/>
              <a:gd name="connsiteX2" fmla="*/ 0 w 23120"/>
              <a:gd name="connsiteY2" fmla="*/ 4209 h 18070"/>
              <a:gd name="connsiteX3" fmla="*/ 0 w 23120"/>
              <a:gd name="connsiteY3" fmla="*/ 18070 h 18070"/>
              <a:gd name="connsiteX4" fmla="*/ 18262 w 23120"/>
              <a:gd name="connsiteY4" fmla="*/ 18070 h 18070"/>
              <a:gd name="connsiteX5" fmla="*/ 23120 w 23120"/>
              <a:gd name="connsiteY5" fmla="*/ 7420 h 18070"/>
              <a:gd name="connsiteX6" fmla="*/ 23006 w 23120"/>
              <a:gd name="connsiteY6" fmla="*/ 0 h 18070"/>
              <a:gd name="connsiteX0" fmla="*/ 23006 w 23309"/>
              <a:gd name="connsiteY0" fmla="*/ 0 h 18070"/>
              <a:gd name="connsiteX1" fmla="*/ 11591 w 23309"/>
              <a:gd name="connsiteY1" fmla="*/ 0 h 18070"/>
              <a:gd name="connsiteX2" fmla="*/ 0 w 23309"/>
              <a:gd name="connsiteY2" fmla="*/ 4209 h 18070"/>
              <a:gd name="connsiteX3" fmla="*/ 0 w 23309"/>
              <a:gd name="connsiteY3" fmla="*/ 18070 h 18070"/>
              <a:gd name="connsiteX4" fmla="*/ 18262 w 23309"/>
              <a:gd name="connsiteY4" fmla="*/ 18070 h 18070"/>
              <a:gd name="connsiteX5" fmla="*/ 23006 w 23309"/>
              <a:gd name="connsiteY5" fmla="*/ 0 h 18070"/>
              <a:gd name="connsiteX0" fmla="*/ 23006 w 23146"/>
              <a:gd name="connsiteY0" fmla="*/ 0 h 18070"/>
              <a:gd name="connsiteX1" fmla="*/ 11591 w 23146"/>
              <a:gd name="connsiteY1" fmla="*/ 0 h 18070"/>
              <a:gd name="connsiteX2" fmla="*/ 0 w 23146"/>
              <a:gd name="connsiteY2" fmla="*/ 4209 h 18070"/>
              <a:gd name="connsiteX3" fmla="*/ 0 w 23146"/>
              <a:gd name="connsiteY3" fmla="*/ 18070 h 18070"/>
              <a:gd name="connsiteX4" fmla="*/ 18262 w 23146"/>
              <a:gd name="connsiteY4" fmla="*/ 18070 h 18070"/>
              <a:gd name="connsiteX5" fmla="*/ 23006 w 23146"/>
              <a:gd name="connsiteY5" fmla="*/ 0 h 18070"/>
              <a:gd name="connsiteX0" fmla="*/ 23006 w 23006"/>
              <a:gd name="connsiteY0" fmla="*/ 0 h 18070"/>
              <a:gd name="connsiteX1" fmla="*/ 11591 w 23006"/>
              <a:gd name="connsiteY1" fmla="*/ 0 h 18070"/>
              <a:gd name="connsiteX2" fmla="*/ 0 w 23006"/>
              <a:gd name="connsiteY2" fmla="*/ 4209 h 18070"/>
              <a:gd name="connsiteX3" fmla="*/ 0 w 23006"/>
              <a:gd name="connsiteY3" fmla="*/ 18070 h 18070"/>
              <a:gd name="connsiteX4" fmla="*/ 18262 w 23006"/>
              <a:gd name="connsiteY4" fmla="*/ 18070 h 18070"/>
              <a:gd name="connsiteX5" fmla="*/ 23006 w 23006"/>
              <a:gd name="connsiteY5" fmla="*/ 0 h 1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06" h="18070">
                <a:moveTo>
                  <a:pt x="23006" y="0"/>
                </a:moveTo>
                <a:lnTo>
                  <a:pt x="11591" y="0"/>
                </a:lnTo>
                <a:cubicBezTo>
                  <a:pt x="10879" y="2578"/>
                  <a:pt x="7831" y="4511"/>
                  <a:pt x="0" y="4209"/>
                </a:cubicBezTo>
                <a:lnTo>
                  <a:pt x="0" y="18070"/>
                </a:lnTo>
                <a:lnTo>
                  <a:pt x="18262" y="18070"/>
                </a:lnTo>
                <a:cubicBezTo>
                  <a:pt x="18287" y="18090"/>
                  <a:pt x="22931" y="62"/>
                  <a:pt x="23006" y="0"/>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1229868" y="2825496"/>
            <a:ext cx="5143500" cy="2391156"/>
          </a:xfrm>
        </p:spPr>
        <p:txBody>
          <a:bodyPr anchor="ctr" anchorCtr="0"/>
          <a:lstStyle>
            <a:lvl1pPr algn="l">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482074" y="5703145"/>
            <a:ext cx="4195818" cy="642035"/>
          </a:xfrm>
        </p:spPr>
        <p:txBody>
          <a:bodyPr anchor="t" anchorCtr="0"/>
          <a:lstStyle>
            <a:lvl1pPr marL="0" indent="0" algn="l">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13" name="Kuvan paikkamerkki 2">
            <a:extLst>
              <a:ext uri="{FF2B5EF4-FFF2-40B4-BE49-F238E27FC236}">
                <a16:creationId xmlns:a16="http://schemas.microsoft.com/office/drawing/2014/main" id="{BFBF6B36-2C5D-4C96-B600-824137F550F2}"/>
              </a:ext>
              <a:ext uri="{C183D7F6-B498-43B3-948B-1728B52AA6E4}">
                <adec:decorative xmlns:adec="http://schemas.microsoft.com/office/drawing/2017/decorative" val="1"/>
              </a:ext>
            </a:extLst>
          </p:cNvPr>
          <p:cNvSpPr>
            <a:spLocks noGrp="1"/>
          </p:cNvSpPr>
          <p:nvPr>
            <p:ph type="pic" idx="13" hasCustomPrompt="1"/>
          </p:nvPr>
        </p:nvSpPr>
        <p:spPr>
          <a:xfrm>
            <a:off x="6747818" y="180000"/>
            <a:ext cx="5266800" cy="6516000"/>
          </a:xfrm>
          <a:custGeom>
            <a:avLst/>
            <a:gdLst>
              <a:gd name="connsiteX0" fmla="*/ 0 w 11834341"/>
              <a:gd name="connsiteY0" fmla="*/ 0 h 2987423"/>
              <a:gd name="connsiteX1" fmla="*/ 11834341 w 11834341"/>
              <a:gd name="connsiteY1" fmla="*/ 0 h 2987423"/>
              <a:gd name="connsiteX2" fmla="*/ 11834341 w 11834341"/>
              <a:gd name="connsiteY2" fmla="*/ 2987423 h 2987423"/>
              <a:gd name="connsiteX3" fmla="*/ 0 w 11834341"/>
              <a:gd name="connsiteY3" fmla="*/ 2987423 h 2987423"/>
              <a:gd name="connsiteX4" fmla="*/ 0 w 11834341"/>
              <a:gd name="connsiteY4" fmla="*/ 0 h 2987423"/>
              <a:gd name="connsiteX0" fmla="*/ 9467 w 11843808"/>
              <a:gd name="connsiteY0" fmla="*/ 0 h 2987423"/>
              <a:gd name="connsiteX1" fmla="*/ 11843808 w 11843808"/>
              <a:gd name="connsiteY1" fmla="*/ 0 h 2987423"/>
              <a:gd name="connsiteX2" fmla="*/ 11843808 w 11843808"/>
              <a:gd name="connsiteY2" fmla="*/ 2987423 h 2987423"/>
              <a:gd name="connsiteX3" fmla="*/ 9467 w 11843808"/>
              <a:gd name="connsiteY3" fmla="*/ 2987423 h 2987423"/>
              <a:gd name="connsiteX4" fmla="*/ 0 w 11843808"/>
              <a:gd name="connsiteY4" fmla="*/ 1159280 h 2987423"/>
              <a:gd name="connsiteX5" fmla="*/ 9467 w 11843808"/>
              <a:gd name="connsiteY5" fmla="*/ 0 h 2987423"/>
              <a:gd name="connsiteX0" fmla="*/ 9467 w 11843808"/>
              <a:gd name="connsiteY0" fmla="*/ 2008 h 2989431"/>
              <a:gd name="connsiteX1" fmla="*/ 5925312 w 11843808"/>
              <a:gd name="connsiteY1" fmla="*/ 0 h 2989431"/>
              <a:gd name="connsiteX2" fmla="*/ 11843808 w 11843808"/>
              <a:gd name="connsiteY2" fmla="*/ 2008 h 2989431"/>
              <a:gd name="connsiteX3" fmla="*/ 11843808 w 11843808"/>
              <a:gd name="connsiteY3" fmla="*/ 2989431 h 2989431"/>
              <a:gd name="connsiteX4" fmla="*/ 9467 w 11843808"/>
              <a:gd name="connsiteY4" fmla="*/ 2989431 h 2989431"/>
              <a:gd name="connsiteX5" fmla="*/ 0 w 11843808"/>
              <a:gd name="connsiteY5" fmla="*/ 1161288 h 2989431"/>
              <a:gd name="connsiteX6" fmla="*/ 9467 w 11843808"/>
              <a:gd name="connsiteY6" fmla="*/ 2008 h 2989431"/>
              <a:gd name="connsiteX0" fmla="*/ 650 w 11834991"/>
              <a:gd name="connsiteY0" fmla="*/ 2008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6" fmla="*/ 650 w 11834991"/>
              <a:gd name="connsiteY6" fmla="*/ 2008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732 h 2989700"/>
              <a:gd name="connsiteX1" fmla="*/ 5916495 w 11834991"/>
              <a:gd name="connsiteY1" fmla="*/ 269 h 2989700"/>
              <a:gd name="connsiteX2" fmla="*/ 11834991 w 11834991"/>
              <a:gd name="connsiteY2" fmla="*/ 2277 h 2989700"/>
              <a:gd name="connsiteX3" fmla="*/ 11834991 w 11834991"/>
              <a:gd name="connsiteY3" fmla="*/ 2989700 h 2989700"/>
              <a:gd name="connsiteX4" fmla="*/ 650 w 11834991"/>
              <a:gd name="connsiteY4" fmla="*/ 2989700 h 2989700"/>
              <a:gd name="connsiteX5" fmla="*/ 3883 w 11834991"/>
              <a:gd name="connsiteY5" fmla="*/ 1164732 h 2989700"/>
              <a:gd name="connsiteX0" fmla="*/ 3883 w 11834991"/>
              <a:gd name="connsiteY0" fmla="*/ 1164463 h 2989431"/>
              <a:gd name="connsiteX1" fmla="*/ 1805336 w 11834991"/>
              <a:gd name="connsiteY1" fmla="*/ 525357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6530 h 2991498"/>
              <a:gd name="connsiteX1" fmla="*/ 1758770 w 11834991"/>
              <a:gd name="connsiteY1" fmla="*/ 453341 h 2991498"/>
              <a:gd name="connsiteX2" fmla="*/ 5916495 w 11834991"/>
              <a:gd name="connsiteY2" fmla="*/ 2067 h 2991498"/>
              <a:gd name="connsiteX3" fmla="*/ 11834991 w 11834991"/>
              <a:gd name="connsiteY3" fmla="*/ 4075 h 2991498"/>
              <a:gd name="connsiteX4" fmla="*/ 11834991 w 11834991"/>
              <a:gd name="connsiteY4" fmla="*/ 2991498 h 2991498"/>
              <a:gd name="connsiteX5" fmla="*/ 650 w 11834991"/>
              <a:gd name="connsiteY5" fmla="*/ 2991498 h 2991498"/>
              <a:gd name="connsiteX6" fmla="*/ 3883 w 11834991"/>
              <a:gd name="connsiteY6" fmla="*/ 1166530 h 2991498"/>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775 h 2989743"/>
              <a:gd name="connsiteX1" fmla="*/ 1758770 w 11834991"/>
              <a:gd name="connsiteY1" fmla="*/ 451586 h 2989743"/>
              <a:gd name="connsiteX2" fmla="*/ 5916495 w 11834991"/>
              <a:gd name="connsiteY2" fmla="*/ 312 h 2989743"/>
              <a:gd name="connsiteX3" fmla="*/ 11834991 w 11834991"/>
              <a:gd name="connsiteY3" fmla="*/ 2320 h 2989743"/>
              <a:gd name="connsiteX4" fmla="*/ 11834991 w 11834991"/>
              <a:gd name="connsiteY4" fmla="*/ 2989743 h 2989743"/>
              <a:gd name="connsiteX5" fmla="*/ 650 w 11834991"/>
              <a:gd name="connsiteY5" fmla="*/ 2989743 h 2989743"/>
              <a:gd name="connsiteX6" fmla="*/ 3883 w 11834991"/>
              <a:gd name="connsiteY6" fmla="*/ 1164775 h 2989743"/>
              <a:gd name="connsiteX0" fmla="*/ 3883 w 11834991"/>
              <a:gd name="connsiteY0" fmla="*/ 1164880 h 2989848"/>
              <a:gd name="connsiteX1" fmla="*/ 1932336 w 11834991"/>
              <a:gd name="connsiteY1" fmla="*/ 411474 h 2989848"/>
              <a:gd name="connsiteX2" fmla="*/ 5916495 w 11834991"/>
              <a:gd name="connsiteY2" fmla="*/ 417 h 2989848"/>
              <a:gd name="connsiteX3" fmla="*/ 11834991 w 11834991"/>
              <a:gd name="connsiteY3" fmla="*/ 2425 h 2989848"/>
              <a:gd name="connsiteX4" fmla="*/ 11834991 w 11834991"/>
              <a:gd name="connsiteY4" fmla="*/ 2989848 h 2989848"/>
              <a:gd name="connsiteX5" fmla="*/ 650 w 11834991"/>
              <a:gd name="connsiteY5" fmla="*/ 2989848 h 2989848"/>
              <a:gd name="connsiteX6" fmla="*/ 3883 w 11834991"/>
              <a:gd name="connsiteY6" fmla="*/ 1164880 h 2989848"/>
              <a:gd name="connsiteX0" fmla="*/ 3883 w 11834991"/>
              <a:gd name="connsiteY0" fmla="*/ 1164867 h 2989835"/>
              <a:gd name="connsiteX1" fmla="*/ 1932336 w 11834991"/>
              <a:gd name="connsiteY1" fmla="*/ 411461 h 2989835"/>
              <a:gd name="connsiteX2" fmla="*/ 5916495 w 11834991"/>
              <a:gd name="connsiteY2" fmla="*/ 404 h 2989835"/>
              <a:gd name="connsiteX3" fmla="*/ 11834991 w 11834991"/>
              <a:gd name="connsiteY3" fmla="*/ 2412 h 2989835"/>
              <a:gd name="connsiteX4" fmla="*/ 11834991 w 11834991"/>
              <a:gd name="connsiteY4" fmla="*/ 2989835 h 2989835"/>
              <a:gd name="connsiteX5" fmla="*/ 650 w 11834991"/>
              <a:gd name="connsiteY5" fmla="*/ 2989835 h 2989835"/>
              <a:gd name="connsiteX6" fmla="*/ 3883 w 11834991"/>
              <a:gd name="connsiteY6" fmla="*/ 1164867 h 2989835"/>
              <a:gd name="connsiteX0" fmla="*/ 3883 w 11834991"/>
              <a:gd name="connsiteY0" fmla="*/ 1164888 h 2989856"/>
              <a:gd name="connsiteX1" fmla="*/ 1921753 w 11834991"/>
              <a:gd name="connsiteY1" fmla="*/ 405132 h 2989856"/>
              <a:gd name="connsiteX2" fmla="*/ 5916495 w 11834991"/>
              <a:gd name="connsiteY2" fmla="*/ 425 h 2989856"/>
              <a:gd name="connsiteX3" fmla="*/ 11834991 w 11834991"/>
              <a:gd name="connsiteY3" fmla="*/ 2433 h 2989856"/>
              <a:gd name="connsiteX4" fmla="*/ 11834991 w 11834991"/>
              <a:gd name="connsiteY4" fmla="*/ 2989856 h 2989856"/>
              <a:gd name="connsiteX5" fmla="*/ 650 w 11834991"/>
              <a:gd name="connsiteY5" fmla="*/ 2989856 h 2989856"/>
              <a:gd name="connsiteX6" fmla="*/ 3883 w 11834991"/>
              <a:gd name="connsiteY6" fmla="*/ 1164888 h 2989856"/>
              <a:gd name="connsiteX0" fmla="*/ 43 w 11835384"/>
              <a:gd name="connsiteY0" fmla="*/ 893516 h 2989610"/>
              <a:gd name="connsiteX1" fmla="*/ 1922146 w 11835384"/>
              <a:gd name="connsiteY1" fmla="*/ 404886 h 2989610"/>
              <a:gd name="connsiteX2" fmla="*/ 5916888 w 11835384"/>
              <a:gd name="connsiteY2" fmla="*/ 179 h 2989610"/>
              <a:gd name="connsiteX3" fmla="*/ 11835384 w 11835384"/>
              <a:gd name="connsiteY3" fmla="*/ 2187 h 2989610"/>
              <a:gd name="connsiteX4" fmla="*/ 11835384 w 11835384"/>
              <a:gd name="connsiteY4" fmla="*/ 2989610 h 2989610"/>
              <a:gd name="connsiteX5" fmla="*/ 1043 w 11835384"/>
              <a:gd name="connsiteY5" fmla="*/ 2989610 h 2989610"/>
              <a:gd name="connsiteX6" fmla="*/ 43 w 11835384"/>
              <a:gd name="connsiteY6" fmla="*/ 893516 h 2989610"/>
              <a:gd name="connsiteX0" fmla="*/ 0 w 11835341"/>
              <a:gd name="connsiteY0" fmla="*/ 893516 h 2989610"/>
              <a:gd name="connsiteX1" fmla="*/ 1922103 w 11835341"/>
              <a:gd name="connsiteY1" fmla="*/ 404886 h 2989610"/>
              <a:gd name="connsiteX2" fmla="*/ 5916845 w 11835341"/>
              <a:gd name="connsiteY2" fmla="*/ 179 h 2989610"/>
              <a:gd name="connsiteX3" fmla="*/ 11835341 w 11835341"/>
              <a:gd name="connsiteY3" fmla="*/ 2187 h 2989610"/>
              <a:gd name="connsiteX4" fmla="*/ 11835341 w 11835341"/>
              <a:gd name="connsiteY4" fmla="*/ 2989610 h 2989610"/>
              <a:gd name="connsiteX5" fmla="*/ 1000 w 11835341"/>
              <a:gd name="connsiteY5" fmla="*/ 2989610 h 2989610"/>
              <a:gd name="connsiteX6" fmla="*/ 0 w 11835341"/>
              <a:gd name="connsiteY6" fmla="*/ 893516 h 2989610"/>
              <a:gd name="connsiteX0" fmla="*/ 0 w 11835341"/>
              <a:gd name="connsiteY0" fmla="*/ 893720 h 2989814"/>
              <a:gd name="connsiteX1" fmla="*/ 2025820 w 11835341"/>
              <a:gd name="connsiteY1" fmla="*/ 260013 h 2989814"/>
              <a:gd name="connsiteX2" fmla="*/ 5916845 w 11835341"/>
              <a:gd name="connsiteY2" fmla="*/ 383 h 2989814"/>
              <a:gd name="connsiteX3" fmla="*/ 11835341 w 11835341"/>
              <a:gd name="connsiteY3" fmla="*/ 2391 h 2989814"/>
              <a:gd name="connsiteX4" fmla="*/ 11835341 w 11835341"/>
              <a:gd name="connsiteY4" fmla="*/ 2989814 h 2989814"/>
              <a:gd name="connsiteX5" fmla="*/ 1000 w 11835341"/>
              <a:gd name="connsiteY5" fmla="*/ 2989814 h 2989814"/>
              <a:gd name="connsiteX6" fmla="*/ 0 w 11835341"/>
              <a:gd name="connsiteY6" fmla="*/ 893720 h 2989814"/>
              <a:gd name="connsiteX0" fmla="*/ 0 w 11835341"/>
              <a:gd name="connsiteY0" fmla="*/ 897278 h 2993372"/>
              <a:gd name="connsiteX1" fmla="*/ 2025820 w 11835341"/>
              <a:gd name="connsiteY1" fmla="*/ 263571 h 2993372"/>
              <a:gd name="connsiteX2" fmla="*/ 5916845 w 11835341"/>
              <a:gd name="connsiteY2" fmla="*/ 3941 h 2993372"/>
              <a:gd name="connsiteX3" fmla="*/ 11835341 w 11835341"/>
              <a:gd name="connsiteY3" fmla="*/ 5949 h 2993372"/>
              <a:gd name="connsiteX4" fmla="*/ 11835341 w 11835341"/>
              <a:gd name="connsiteY4" fmla="*/ 2993372 h 2993372"/>
              <a:gd name="connsiteX5" fmla="*/ 1000 w 11835341"/>
              <a:gd name="connsiteY5" fmla="*/ 2993372 h 2993372"/>
              <a:gd name="connsiteX6" fmla="*/ 0 w 11835341"/>
              <a:gd name="connsiteY6" fmla="*/ 897278 h 2993372"/>
              <a:gd name="connsiteX0" fmla="*/ 0 w 11835341"/>
              <a:gd name="connsiteY0" fmla="*/ 898261 h 2994355"/>
              <a:gd name="connsiteX1" fmla="*/ 2025820 w 11835341"/>
              <a:gd name="connsiteY1" fmla="*/ 264554 h 2994355"/>
              <a:gd name="connsiteX2" fmla="*/ 5916845 w 11835341"/>
              <a:gd name="connsiteY2" fmla="*/ 4924 h 2994355"/>
              <a:gd name="connsiteX3" fmla="*/ 11835341 w 11835341"/>
              <a:gd name="connsiteY3" fmla="*/ 6932 h 2994355"/>
              <a:gd name="connsiteX4" fmla="*/ 11835341 w 11835341"/>
              <a:gd name="connsiteY4" fmla="*/ 2994355 h 2994355"/>
              <a:gd name="connsiteX5" fmla="*/ 1000 w 11835341"/>
              <a:gd name="connsiteY5" fmla="*/ 2994355 h 2994355"/>
              <a:gd name="connsiteX6" fmla="*/ 0 w 11835341"/>
              <a:gd name="connsiteY6" fmla="*/ 898261 h 2994355"/>
              <a:gd name="connsiteX0" fmla="*/ 0 w 11835341"/>
              <a:gd name="connsiteY0" fmla="*/ 901345 h 2997439"/>
              <a:gd name="connsiteX1" fmla="*/ 2025820 w 11835341"/>
              <a:gd name="connsiteY1" fmla="*/ 267638 h 2997439"/>
              <a:gd name="connsiteX2" fmla="*/ 3810844 w 11835341"/>
              <a:gd name="connsiteY2" fmla="*/ 3863 h 2997439"/>
              <a:gd name="connsiteX3" fmla="*/ 11835341 w 11835341"/>
              <a:gd name="connsiteY3" fmla="*/ 10016 h 2997439"/>
              <a:gd name="connsiteX4" fmla="*/ 11835341 w 11835341"/>
              <a:gd name="connsiteY4" fmla="*/ 2997439 h 2997439"/>
              <a:gd name="connsiteX5" fmla="*/ 1000 w 11835341"/>
              <a:gd name="connsiteY5" fmla="*/ 2997439 h 2997439"/>
              <a:gd name="connsiteX6" fmla="*/ 0 w 11835341"/>
              <a:gd name="connsiteY6" fmla="*/ 901345 h 2997439"/>
              <a:gd name="connsiteX0" fmla="*/ 0 w 11835341"/>
              <a:gd name="connsiteY0" fmla="*/ 897482 h 2993576"/>
              <a:gd name="connsiteX1" fmla="*/ 2025820 w 11835341"/>
              <a:gd name="connsiteY1" fmla="*/ 263775 h 2993576"/>
              <a:gd name="connsiteX2" fmla="*/ 3810844 w 11835341"/>
              <a:gd name="connsiteY2" fmla="*/ 0 h 2993576"/>
              <a:gd name="connsiteX3" fmla="*/ 11835341 w 11835341"/>
              <a:gd name="connsiteY3" fmla="*/ 6153 h 2993576"/>
              <a:gd name="connsiteX4" fmla="*/ 11835341 w 11835341"/>
              <a:gd name="connsiteY4" fmla="*/ 2993576 h 2993576"/>
              <a:gd name="connsiteX5" fmla="*/ 1000 w 11835341"/>
              <a:gd name="connsiteY5" fmla="*/ 2993576 h 2993576"/>
              <a:gd name="connsiteX6" fmla="*/ 0 w 11835341"/>
              <a:gd name="connsiteY6" fmla="*/ 897482 h 2993576"/>
              <a:gd name="connsiteX0" fmla="*/ 478839 w 12313180"/>
              <a:gd name="connsiteY0" fmla="*/ 2993576 h 2993576"/>
              <a:gd name="connsiteX1" fmla="*/ 2503659 w 12313180"/>
              <a:gd name="connsiteY1" fmla="*/ 263775 h 2993576"/>
              <a:gd name="connsiteX2" fmla="*/ 4288683 w 12313180"/>
              <a:gd name="connsiteY2" fmla="*/ 0 h 2993576"/>
              <a:gd name="connsiteX3" fmla="*/ 12313180 w 12313180"/>
              <a:gd name="connsiteY3" fmla="*/ 6153 h 2993576"/>
              <a:gd name="connsiteX4" fmla="*/ 12313180 w 12313180"/>
              <a:gd name="connsiteY4" fmla="*/ 2993576 h 2993576"/>
              <a:gd name="connsiteX5" fmla="*/ 478839 w 12313180"/>
              <a:gd name="connsiteY5" fmla="*/ 2993576 h 2993576"/>
              <a:gd name="connsiteX0" fmla="*/ 478855 w 12313196"/>
              <a:gd name="connsiteY0" fmla="*/ 2993576 h 2993576"/>
              <a:gd name="connsiteX1" fmla="*/ 2503675 w 12313196"/>
              <a:gd name="connsiteY1" fmla="*/ 263775 h 2993576"/>
              <a:gd name="connsiteX2" fmla="*/ 4288699 w 12313196"/>
              <a:gd name="connsiteY2" fmla="*/ 0 h 2993576"/>
              <a:gd name="connsiteX3" fmla="*/ 12313196 w 12313196"/>
              <a:gd name="connsiteY3" fmla="*/ 6153 h 2993576"/>
              <a:gd name="connsiteX4" fmla="*/ 12313196 w 12313196"/>
              <a:gd name="connsiteY4" fmla="*/ 2993576 h 2993576"/>
              <a:gd name="connsiteX5" fmla="*/ 478855 w 12313196"/>
              <a:gd name="connsiteY5" fmla="*/ 2993576 h 2993576"/>
              <a:gd name="connsiteX0" fmla="*/ 455988 w 12290329"/>
              <a:gd name="connsiteY0" fmla="*/ 2993576 h 2993576"/>
              <a:gd name="connsiteX1" fmla="*/ 2694909 w 12290329"/>
              <a:gd name="connsiteY1" fmla="*/ 983556 h 2993576"/>
              <a:gd name="connsiteX2" fmla="*/ 4265832 w 12290329"/>
              <a:gd name="connsiteY2" fmla="*/ 0 h 2993576"/>
              <a:gd name="connsiteX3" fmla="*/ 12290329 w 12290329"/>
              <a:gd name="connsiteY3" fmla="*/ 6153 h 2993576"/>
              <a:gd name="connsiteX4" fmla="*/ 12290329 w 12290329"/>
              <a:gd name="connsiteY4" fmla="*/ 2993576 h 2993576"/>
              <a:gd name="connsiteX5" fmla="*/ 455988 w 12290329"/>
              <a:gd name="connsiteY5" fmla="*/ 2993576 h 2993576"/>
              <a:gd name="connsiteX0" fmla="*/ 611227 w 12445568"/>
              <a:gd name="connsiteY0" fmla="*/ 2993576 h 2993576"/>
              <a:gd name="connsiteX1" fmla="*/ 1703514 w 12445568"/>
              <a:gd name="connsiteY1" fmla="*/ 1061475 h 2993576"/>
              <a:gd name="connsiteX2" fmla="*/ 4421071 w 12445568"/>
              <a:gd name="connsiteY2" fmla="*/ 0 h 2993576"/>
              <a:gd name="connsiteX3" fmla="*/ 12445568 w 12445568"/>
              <a:gd name="connsiteY3" fmla="*/ 6153 h 2993576"/>
              <a:gd name="connsiteX4" fmla="*/ 12445568 w 12445568"/>
              <a:gd name="connsiteY4" fmla="*/ 2993576 h 2993576"/>
              <a:gd name="connsiteX5" fmla="*/ 611227 w 12445568"/>
              <a:gd name="connsiteY5" fmla="*/ 2993576 h 2993576"/>
              <a:gd name="connsiteX0" fmla="*/ 591975 w 12426316"/>
              <a:gd name="connsiteY0" fmla="*/ 2993576 h 2993576"/>
              <a:gd name="connsiteX1" fmla="*/ 1684262 w 12426316"/>
              <a:gd name="connsiteY1" fmla="*/ 1061475 h 2993576"/>
              <a:gd name="connsiteX2" fmla="*/ 4401819 w 12426316"/>
              <a:gd name="connsiteY2" fmla="*/ 0 h 2993576"/>
              <a:gd name="connsiteX3" fmla="*/ 12426316 w 12426316"/>
              <a:gd name="connsiteY3" fmla="*/ 6153 h 2993576"/>
              <a:gd name="connsiteX4" fmla="*/ 12426316 w 12426316"/>
              <a:gd name="connsiteY4" fmla="*/ 2993576 h 2993576"/>
              <a:gd name="connsiteX5" fmla="*/ 591975 w 12426316"/>
              <a:gd name="connsiteY5" fmla="*/ 2993576 h 2993576"/>
              <a:gd name="connsiteX0" fmla="*/ 0 w 11834341"/>
              <a:gd name="connsiteY0" fmla="*/ 2993576 h 2993576"/>
              <a:gd name="connsiteX1" fmla="*/ 1092287 w 11834341"/>
              <a:gd name="connsiteY1" fmla="*/ 1061475 h 2993576"/>
              <a:gd name="connsiteX2" fmla="*/ 3809844 w 11834341"/>
              <a:gd name="connsiteY2" fmla="*/ 0 h 2993576"/>
              <a:gd name="connsiteX3" fmla="*/ 11834341 w 11834341"/>
              <a:gd name="connsiteY3" fmla="*/ 6153 h 2993576"/>
              <a:gd name="connsiteX4" fmla="*/ 11834341 w 11834341"/>
              <a:gd name="connsiteY4" fmla="*/ 2993576 h 2993576"/>
              <a:gd name="connsiteX5" fmla="*/ 0 w 11834341"/>
              <a:gd name="connsiteY5" fmla="*/ 2993576 h 2993576"/>
              <a:gd name="connsiteX0" fmla="*/ 274 w 11834615"/>
              <a:gd name="connsiteY0" fmla="*/ 2993576 h 2993576"/>
              <a:gd name="connsiteX1" fmla="*/ 1092561 w 11834615"/>
              <a:gd name="connsiteY1" fmla="*/ 1061475 h 2993576"/>
              <a:gd name="connsiteX2" fmla="*/ 3810118 w 11834615"/>
              <a:gd name="connsiteY2" fmla="*/ 0 h 2993576"/>
              <a:gd name="connsiteX3" fmla="*/ 11834615 w 11834615"/>
              <a:gd name="connsiteY3" fmla="*/ 6153 h 2993576"/>
              <a:gd name="connsiteX4" fmla="*/ 11834615 w 11834615"/>
              <a:gd name="connsiteY4" fmla="*/ 2993576 h 2993576"/>
              <a:gd name="connsiteX5" fmla="*/ 274 w 11834615"/>
              <a:gd name="connsiteY5" fmla="*/ 2993576 h 2993576"/>
              <a:gd name="connsiteX0" fmla="*/ 400 w 11834741"/>
              <a:gd name="connsiteY0" fmla="*/ 2993576 h 2993576"/>
              <a:gd name="connsiteX1" fmla="*/ 900311 w 11834741"/>
              <a:gd name="connsiteY1" fmla="*/ 1204494 h 2993576"/>
              <a:gd name="connsiteX2" fmla="*/ 3810244 w 11834741"/>
              <a:gd name="connsiteY2" fmla="*/ 0 h 2993576"/>
              <a:gd name="connsiteX3" fmla="*/ 11834741 w 11834741"/>
              <a:gd name="connsiteY3" fmla="*/ 6153 h 2993576"/>
              <a:gd name="connsiteX4" fmla="*/ 11834741 w 11834741"/>
              <a:gd name="connsiteY4" fmla="*/ 2993576 h 2993576"/>
              <a:gd name="connsiteX5" fmla="*/ 400 w 11834741"/>
              <a:gd name="connsiteY5" fmla="*/ 2993576 h 2993576"/>
              <a:gd name="connsiteX0" fmla="*/ 494 w 11834835"/>
              <a:gd name="connsiteY0" fmla="*/ 2993576 h 2993576"/>
              <a:gd name="connsiteX1" fmla="*/ 900405 w 11834835"/>
              <a:gd name="connsiteY1" fmla="*/ 1204494 h 2993576"/>
              <a:gd name="connsiteX2" fmla="*/ 3810338 w 11834835"/>
              <a:gd name="connsiteY2" fmla="*/ 0 h 2993576"/>
              <a:gd name="connsiteX3" fmla="*/ 11834835 w 11834835"/>
              <a:gd name="connsiteY3" fmla="*/ 6153 h 2993576"/>
              <a:gd name="connsiteX4" fmla="*/ 11834835 w 11834835"/>
              <a:gd name="connsiteY4" fmla="*/ 2993576 h 2993576"/>
              <a:gd name="connsiteX5" fmla="*/ 494 w 11834835"/>
              <a:gd name="connsiteY5" fmla="*/ 2993576 h 2993576"/>
              <a:gd name="connsiteX0" fmla="*/ 602 w 11834943"/>
              <a:gd name="connsiteY0" fmla="*/ 2993576 h 2993576"/>
              <a:gd name="connsiteX1" fmla="*/ 900513 w 11834943"/>
              <a:gd name="connsiteY1" fmla="*/ 1204494 h 2993576"/>
              <a:gd name="connsiteX2" fmla="*/ 3810446 w 11834943"/>
              <a:gd name="connsiteY2" fmla="*/ 0 h 2993576"/>
              <a:gd name="connsiteX3" fmla="*/ 11834943 w 11834943"/>
              <a:gd name="connsiteY3" fmla="*/ 6153 h 2993576"/>
              <a:gd name="connsiteX4" fmla="*/ 11834943 w 11834943"/>
              <a:gd name="connsiteY4" fmla="*/ 2993576 h 2993576"/>
              <a:gd name="connsiteX5" fmla="*/ 602 w 11834943"/>
              <a:gd name="connsiteY5" fmla="*/ 2993576 h 2993576"/>
              <a:gd name="connsiteX0" fmla="*/ 602 w 11834943"/>
              <a:gd name="connsiteY0" fmla="*/ 2993576 h 2993576"/>
              <a:gd name="connsiteX1" fmla="*/ 900513 w 11834943"/>
              <a:gd name="connsiteY1" fmla="*/ 1204494 h 2993576"/>
              <a:gd name="connsiteX2" fmla="*/ 3810446 w 11834943"/>
              <a:gd name="connsiteY2" fmla="*/ 0 h 2993576"/>
              <a:gd name="connsiteX3" fmla="*/ 11834943 w 11834943"/>
              <a:gd name="connsiteY3" fmla="*/ 6153 h 2993576"/>
              <a:gd name="connsiteX4" fmla="*/ 11834943 w 11834943"/>
              <a:gd name="connsiteY4" fmla="*/ 2993576 h 2993576"/>
              <a:gd name="connsiteX5" fmla="*/ 602 w 11834943"/>
              <a:gd name="connsiteY5" fmla="*/ 2993576 h 2993576"/>
              <a:gd name="connsiteX0" fmla="*/ 566 w 11834907"/>
              <a:gd name="connsiteY0" fmla="*/ 2991384 h 2991384"/>
              <a:gd name="connsiteX1" fmla="*/ 900477 w 11834907"/>
              <a:gd name="connsiteY1" fmla="*/ 1202302 h 2991384"/>
              <a:gd name="connsiteX2" fmla="*/ 3813977 w 11834907"/>
              <a:gd name="connsiteY2" fmla="*/ 0 h 2991384"/>
              <a:gd name="connsiteX3" fmla="*/ 11834907 w 11834907"/>
              <a:gd name="connsiteY3" fmla="*/ 3961 h 2991384"/>
              <a:gd name="connsiteX4" fmla="*/ 11834907 w 11834907"/>
              <a:gd name="connsiteY4" fmla="*/ 2991384 h 2991384"/>
              <a:gd name="connsiteX5" fmla="*/ 566 w 11834907"/>
              <a:gd name="connsiteY5" fmla="*/ 2991384 h 299138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99 w 11834940"/>
              <a:gd name="connsiteY0" fmla="*/ 2992114 h 2992114"/>
              <a:gd name="connsiteX1" fmla="*/ 889804 w 11834940"/>
              <a:gd name="connsiteY1" fmla="*/ 1201573 h 2992114"/>
              <a:gd name="connsiteX2" fmla="*/ 3853263 w 11834940"/>
              <a:gd name="connsiteY2" fmla="*/ 0 h 2992114"/>
              <a:gd name="connsiteX3" fmla="*/ 11834940 w 11834940"/>
              <a:gd name="connsiteY3" fmla="*/ 4691 h 2992114"/>
              <a:gd name="connsiteX4" fmla="*/ 11834940 w 11834940"/>
              <a:gd name="connsiteY4" fmla="*/ 2992114 h 2992114"/>
              <a:gd name="connsiteX5" fmla="*/ 599 w 11834940"/>
              <a:gd name="connsiteY5" fmla="*/ 2992114 h 299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4940" h="2992114">
                <a:moveTo>
                  <a:pt x="599" y="2992114"/>
                </a:moveTo>
                <a:cubicBezTo>
                  <a:pt x="-14320" y="2456311"/>
                  <a:pt x="247693" y="1700259"/>
                  <a:pt x="889804" y="1201573"/>
                </a:cubicBezTo>
                <a:cubicBezTo>
                  <a:pt x="1531915" y="702887"/>
                  <a:pt x="2418364" y="284089"/>
                  <a:pt x="3853263" y="0"/>
                </a:cubicBezTo>
                <a:lnTo>
                  <a:pt x="11834940" y="4691"/>
                </a:lnTo>
                <a:lnTo>
                  <a:pt x="11834940" y="2992114"/>
                </a:lnTo>
                <a:lnTo>
                  <a:pt x="599" y="2992114"/>
                </a:lnTo>
                <a:close/>
              </a:path>
            </a:pathLst>
          </a:custGeom>
          <a:solidFill>
            <a:schemeClr val="bg1">
              <a:lumMod val="95000"/>
            </a:schemeClr>
          </a:solidFill>
          <a:ln w="1270">
            <a:noFill/>
          </a:ln>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Päivämäärän paikkamerkki 3">
            <a:extLst>
              <a:ext uri="{FF2B5EF4-FFF2-40B4-BE49-F238E27FC236}">
                <a16:creationId xmlns:a16="http://schemas.microsoft.com/office/drawing/2014/main" id="{C6FEECCB-0ADF-4D17-9F84-4B82085D7DE7}"/>
              </a:ext>
            </a:extLst>
          </p:cNvPr>
          <p:cNvSpPr>
            <a:spLocks noGrp="1"/>
          </p:cNvSpPr>
          <p:nvPr>
            <p:ph type="dt" sz="half" idx="10"/>
          </p:nvPr>
        </p:nvSpPr>
        <p:spPr>
          <a:xfrm>
            <a:off x="1229867" y="5719568"/>
            <a:ext cx="1242000" cy="642035"/>
          </a:xfrm>
        </p:spPr>
        <p:txBody>
          <a:bodyPr vert="horz" lIns="0" tIns="0" rIns="0" bIns="0" rtlCol="0" anchor="t" anchorCtr="0">
            <a:noAutofit/>
          </a:bodyPr>
          <a:lstStyle>
            <a:lvl1pPr algn="l">
              <a:defRPr lang="fi-FI" sz="1600" smtClean="0">
                <a:solidFill>
                  <a:schemeClr val="bg1"/>
                </a:solidFill>
              </a:defRPr>
            </a:lvl1pPr>
          </a:lstStyle>
          <a:p>
            <a:pPr algn="l">
              <a:lnSpc>
                <a:spcPct val="110000"/>
              </a:lnSpc>
              <a:buClr>
                <a:schemeClr val="tx2"/>
              </a:buClr>
            </a:pPr>
            <a:r>
              <a:rPr lang="fi-FI"/>
              <a:t>28.1.2022</a:t>
            </a:r>
          </a:p>
        </p:txBody>
      </p:sp>
      <p:sp>
        <p:nvSpPr>
          <p:cNvPr id="9" name="Alatunnisteen paikkamerkki 4">
            <a:extLst>
              <a:ext uri="{FF2B5EF4-FFF2-40B4-BE49-F238E27FC236}">
                <a16:creationId xmlns:a16="http://schemas.microsoft.com/office/drawing/2014/main" id="{580B187D-B133-4F32-8568-D26ED15FC1AF}"/>
              </a:ext>
            </a:extLst>
          </p:cNvPr>
          <p:cNvSpPr>
            <a:spLocks noGrp="1"/>
          </p:cNvSpPr>
          <p:nvPr>
            <p:ph type="ftr" sz="quarter" idx="11"/>
          </p:nvPr>
        </p:nvSpPr>
        <p:spPr>
          <a:xfrm>
            <a:off x="1229868" y="5462054"/>
            <a:ext cx="4114800" cy="241091"/>
          </a:xfrm>
        </p:spPr>
        <p:txBody>
          <a:bodyPr vert="horz" lIns="0" tIns="0" rIns="0" bIns="0" rtlCol="0" anchor="t" anchorCtr="0">
            <a:noAutofit/>
          </a:bodyPr>
          <a:lstStyle>
            <a:lvl1pPr algn="l">
              <a:defRPr lang="fi-FI" sz="1600" dirty="0" smtClean="0">
                <a:solidFill>
                  <a:schemeClr val="bg1"/>
                </a:solidFill>
              </a:defRPr>
            </a:lvl1pPr>
          </a:lstStyle>
          <a:p>
            <a:pPr algn="l">
              <a:lnSpc>
                <a:spcPct val="110000"/>
              </a:lnSpc>
              <a:buClr>
                <a:schemeClr val="tx2"/>
              </a:buClr>
            </a:pPr>
            <a:r>
              <a:rPr lang="fi-FI"/>
              <a:t>Outi Kaihola</a:t>
            </a:r>
          </a:p>
        </p:txBody>
      </p:sp>
    </p:spTree>
    <p:extLst>
      <p:ext uri="{BB962C8B-B14F-4D97-AF65-F5344CB8AC3E}">
        <p14:creationId xmlns:p14="http://schemas.microsoft.com/office/powerpoint/2010/main" val="41906840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tsikko ja sisältö" preserve="1" userDrawn="1">
  <p:cSld name="Otsikko ja sisältö">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p>
            <a:r>
              <a:rPr lang="fi-FI"/>
              <a:t>Tekstisivu, yksipalstainen.</a:t>
            </a:r>
            <a:br>
              <a:rPr lang="fi-FI"/>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p:txBody>
          <a:bodyPr/>
          <a:lstStyle>
            <a:lvl1pPr>
              <a:defRPr/>
            </a:lvl1pPr>
          </a:lstStyle>
          <a:p>
            <a:pPr marL="357188" marR="0" lvl="0" indent="-357188" algn="l" defTabSz="914400" rtl="0" eaLnBrk="1" fontAlgn="auto" latinLnBrk="0" hangingPunct="1">
              <a:lnSpc>
                <a:spcPct val="100000"/>
              </a:lnSpc>
              <a:spcBef>
                <a:spcPts val="1000"/>
              </a:spcBef>
              <a:spcAft>
                <a:spcPts val="0"/>
              </a:spcAft>
              <a:buClr>
                <a:schemeClr val="tx2"/>
              </a:buClr>
              <a:buSzTx/>
              <a:buFont typeface="Arial" panose="020B0604020202020204" pitchFamily="34" charset="0"/>
              <a:buChar char="•"/>
              <a:tabLst/>
              <a:defRPr/>
            </a:pPr>
            <a:r>
              <a:rPr lang="fi-FI"/>
              <a:t>Esityksen tekstisisältö tulee aina tiivistää mahdollisimman lyhyeksi.</a:t>
            </a:r>
            <a:br>
              <a:rPr lang="fi-FI"/>
            </a:br>
            <a:r>
              <a:rPr lang="fi-FI"/>
              <a:t>Esityksen tarkoitus on toimia esiintyjän ja kuulijan tukena.</a:t>
            </a:r>
            <a:br>
              <a:rPr lang="fi-FI"/>
            </a:br>
            <a:r>
              <a:rPr lang="fi-FI"/>
              <a:t>     Toinen tekstitaso, jos sivulle tulee enemmän tekstiä.</a:t>
            </a:r>
            <a:br>
              <a:rPr lang="fi-FI"/>
            </a:br>
            <a:r>
              <a:rPr lang="fi-FI"/>
              <a:t>           Kolmas tekstitaso, jos haluat esittää enemmän tekstiä.</a:t>
            </a:r>
            <a:br>
              <a:rPr lang="fi-FI"/>
            </a:br>
            <a:r>
              <a:rPr lang="fi-FI"/>
              <a:t>Muistathan, että kun tekstin koko pienenee, myös viesti pienenee.</a:t>
            </a:r>
            <a:br>
              <a:rPr lang="fi-FI"/>
            </a:br>
            <a:r>
              <a:rPr lang="fi-FI" noProof="0"/>
              <a:t>Esityksen tulee olla myös kaukaa luettavissa.</a:t>
            </a:r>
            <a:endParaRPr lang="fi-FI"/>
          </a:p>
          <a:p>
            <a:pPr marL="715963" marR="0" lvl="1" indent="-357188" algn="l" defTabSz="914400" rtl="0" eaLnBrk="1" fontAlgn="auto" latinLnBrk="0" hangingPunct="1">
              <a:lnSpc>
                <a:spcPct val="100000"/>
              </a:lnSpc>
              <a:spcBef>
                <a:spcPts val="1000"/>
              </a:spcBef>
              <a:spcAft>
                <a:spcPts val="0"/>
              </a:spcAft>
              <a:buClr>
                <a:schemeClr val="tx2"/>
              </a:buClr>
              <a:buSzTx/>
              <a:buFont typeface="Arial" panose="020B0604020202020204" pitchFamily="34" charset="0"/>
              <a:buChar char="•"/>
              <a:tabLst/>
              <a:defRPr/>
            </a:pPr>
            <a:r>
              <a:rPr lang="en-GB"/>
              <a:t>Second level</a:t>
            </a:r>
          </a:p>
          <a:p>
            <a:pPr lvl="2"/>
            <a:r>
              <a:rPr lang="en-GB"/>
              <a:t>Third level</a:t>
            </a:r>
          </a:p>
          <a:p>
            <a:pPr lvl="3"/>
            <a:r>
              <a:rPr lang="en-GB"/>
              <a:t>Fourth level</a:t>
            </a:r>
          </a:p>
          <a:p>
            <a:pPr lvl="4"/>
            <a:r>
              <a:rPr lang="en-GB"/>
              <a:t>Fifth level</a:t>
            </a:r>
            <a:endParaRPr lang="fi-FI"/>
          </a:p>
        </p:txBody>
      </p:sp>
      <p:sp>
        <p:nvSpPr>
          <p:cNvPr id="7" name="Dian numeron paikkamerkki 5">
            <a:extLst>
              <a:ext uri="{FF2B5EF4-FFF2-40B4-BE49-F238E27FC236}">
                <a16:creationId xmlns:a16="http://schemas.microsoft.com/office/drawing/2014/main" id="{59A7EFB5-C255-48FB-AC67-FD651DD26DFA}"/>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8" name="Päivämäärän paikkamerkki 3">
            <a:extLst>
              <a:ext uri="{FF2B5EF4-FFF2-40B4-BE49-F238E27FC236}">
                <a16:creationId xmlns:a16="http://schemas.microsoft.com/office/drawing/2014/main" id="{AFC3A855-B6C3-4D1E-B148-55910A25780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28.1.2022   |   </a:t>
            </a:r>
          </a:p>
        </p:txBody>
      </p:sp>
      <p:sp>
        <p:nvSpPr>
          <p:cNvPr id="9" name="Alatunnisteen paikkamerkki 4">
            <a:extLst>
              <a:ext uri="{FF2B5EF4-FFF2-40B4-BE49-F238E27FC236}">
                <a16:creationId xmlns:a16="http://schemas.microsoft.com/office/drawing/2014/main" id="{032AC8CB-3366-4A2A-8272-93E368384014}"/>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Outi Kaihola</a:t>
            </a:r>
          </a:p>
        </p:txBody>
      </p:sp>
      <p:pic>
        <p:nvPicPr>
          <p:cNvPr id="10" name="Kuva 9" descr="Kuva, joka sisältää kohteen taivas, ulko, vesi, parvi&#10;&#10;Kuvaus luotu automaattisesti">
            <a:extLst>
              <a:ext uri="{FF2B5EF4-FFF2-40B4-BE49-F238E27FC236}">
                <a16:creationId xmlns:a16="http://schemas.microsoft.com/office/drawing/2014/main" id="{A4C5BBF8-8A11-4CB9-8DE8-AD035AD4ADE9}"/>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0" y="-1143000"/>
            <a:ext cx="12192000" cy="9144000"/>
          </a:xfrm>
          <a:prstGeom prst="rect">
            <a:avLst/>
          </a:prstGeom>
        </p:spPr>
      </p:pic>
    </p:spTree>
    <p:extLst>
      <p:ext uri="{BB962C8B-B14F-4D97-AF65-F5344CB8AC3E}">
        <p14:creationId xmlns:p14="http://schemas.microsoft.com/office/powerpoint/2010/main" val="1165952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Kaavio" preserve="1" userDrawn="1">
  <p:cSld name="Kaavio">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p>
            <a:r>
              <a:rPr lang="fi-FI" noProof="0"/>
              <a:t>Graafisivu</a:t>
            </a:r>
            <a:endParaRPr lang="fi-FI"/>
          </a:p>
        </p:txBody>
      </p:sp>
      <p:sp>
        <p:nvSpPr>
          <p:cNvPr id="7" name="Kaavion paikkamerkki 6">
            <a:extLst>
              <a:ext uri="{FF2B5EF4-FFF2-40B4-BE49-F238E27FC236}">
                <a16:creationId xmlns:a16="http://schemas.microsoft.com/office/drawing/2014/main" id="{0579DF22-3A20-4908-84E3-C2B55F28B856}"/>
              </a:ext>
            </a:extLst>
          </p:cNvPr>
          <p:cNvSpPr>
            <a:spLocks noGrp="1"/>
          </p:cNvSpPr>
          <p:nvPr>
            <p:ph type="chart" sz="quarter" idx="13" hasCustomPrompt="1"/>
          </p:nvPr>
        </p:nvSpPr>
        <p:spPr>
          <a:xfrm>
            <a:off x="922338" y="1857375"/>
            <a:ext cx="10636236" cy="4087813"/>
          </a:xfrm>
        </p:spPr>
        <p:txBody>
          <a:bodyPr/>
          <a:lstStyle>
            <a:lvl1pPr>
              <a:defRPr/>
            </a:lvl1pPr>
          </a:lstStyle>
          <a:p>
            <a:r>
              <a:rPr lang="fi-FI"/>
              <a:t>Käytä graafissa esityspohjan väripalettiin määriteltyjä värejä.</a:t>
            </a:r>
          </a:p>
        </p:txBody>
      </p:sp>
      <p:sp>
        <p:nvSpPr>
          <p:cNvPr id="8" name="Dian numeron paikkamerkki 5">
            <a:extLst>
              <a:ext uri="{FF2B5EF4-FFF2-40B4-BE49-F238E27FC236}">
                <a16:creationId xmlns:a16="http://schemas.microsoft.com/office/drawing/2014/main" id="{209C6B0D-979F-4D60-BDCD-B9E08FEB117F}"/>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AC29B563-2EC1-44DE-A678-D8C61D32BA36}"/>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28.1.2022   |   </a:t>
            </a:r>
          </a:p>
        </p:txBody>
      </p:sp>
      <p:sp>
        <p:nvSpPr>
          <p:cNvPr id="11" name="Alatunnisteen paikkamerkki 4">
            <a:extLst>
              <a:ext uri="{FF2B5EF4-FFF2-40B4-BE49-F238E27FC236}">
                <a16:creationId xmlns:a16="http://schemas.microsoft.com/office/drawing/2014/main" id="{26AFE581-53A8-4FFC-BC3A-F2173293E0D2}"/>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Outi Kaihola</a:t>
            </a:r>
          </a:p>
        </p:txBody>
      </p:sp>
    </p:spTree>
    <p:extLst>
      <p:ext uri="{BB962C8B-B14F-4D97-AF65-F5344CB8AC3E}">
        <p14:creationId xmlns:p14="http://schemas.microsoft.com/office/powerpoint/2010/main" val="3520598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Kaksi sisältökohdetta" preserve="1" userDrawn="1">
  <p:cSld name="Kaksi sisältökohdetta">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65B018F-777B-44D1-9664-1407CB8459A7}"/>
              </a:ext>
            </a:extLst>
          </p:cNvPr>
          <p:cNvSpPr>
            <a:spLocks noGrp="1"/>
          </p:cNvSpPr>
          <p:nvPr>
            <p:ph type="title" hasCustomPrompt="1"/>
          </p:nvPr>
        </p:nvSpPr>
        <p:spPr/>
        <p:txBody>
          <a:bodyPr/>
          <a:lstStyle/>
          <a:p>
            <a:r>
              <a:rPr lang="fi-FI"/>
              <a:t>Tekstisivu, kaksi palstaa. </a:t>
            </a:r>
            <a:br>
              <a:rPr lang="fi-FI"/>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60330"/>
            <a:ext cx="5094402" cy="4085499"/>
          </a:xfrm>
        </p:spPr>
        <p:txBody>
          <a:bodyPr/>
          <a:lstStyle>
            <a:lvl1pPr>
              <a:defRPr sz="2200"/>
            </a:lvl1pPr>
          </a:lstStyle>
          <a:p>
            <a:pPr lvl="0"/>
            <a:r>
              <a:rPr lang="fi-FI"/>
              <a:t>Esityksen teksti tulee aina tiivistää mahdollisimman lyhyeksi ja selkeäksi.</a:t>
            </a:r>
            <a:br>
              <a:rPr lang="fi-FI"/>
            </a:br>
            <a:r>
              <a:rPr lang="fi-FI"/>
              <a:t>Esityksen tarkoitus on toimia esiintyjän ja kuulijan tukena.</a:t>
            </a:r>
            <a:br>
              <a:rPr lang="fi-FI"/>
            </a:br>
            <a:r>
              <a:rPr lang="fi-FI"/>
              <a:t>Muistathan, että kun tekstin koko pienenee, myös viesti pienenee. Esityksen tulee olla myös kaukaa luettavissa</a:t>
            </a:r>
            <a:endParaRPr lang="en-GB"/>
          </a:p>
          <a:p>
            <a:pPr lvl="1"/>
            <a:r>
              <a:rPr lang="en-GB"/>
              <a:t>Second level</a:t>
            </a:r>
          </a:p>
          <a:p>
            <a:pPr lvl="2"/>
            <a:r>
              <a:rPr lang="en-GB"/>
              <a:t>Third level</a:t>
            </a:r>
          </a:p>
          <a:p>
            <a:pPr lvl="3"/>
            <a:r>
              <a:rPr lang="en-GB"/>
              <a:t>Fourth level</a:t>
            </a:r>
          </a:p>
          <a:p>
            <a:pPr lvl="4"/>
            <a:r>
              <a:rPr lang="en-GB"/>
              <a:t>Fifth level</a:t>
            </a:r>
            <a:endParaRPr lang="fi-FI"/>
          </a:p>
          <a:p>
            <a:pPr lvl="0"/>
            <a:endParaRPr lang="fi-FI"/>
          </a:p>
        </p:txBody>
      </p:sp>
      <p:sp>
        <p:nvSpPr>
          <p:cNvPr id="10" name="Sisällön paikkamerkki 2">
            <a:extLst>
              <a:ext uri="{FF2B5EF4-FFF2-40B4-BE49-F238E27FC236}">
                <a16:creationId xmlns:a16="http://schemas.microsoft.com/office/drawing/2014/main" id="{28EEFB21-D5D7-40FA-809A-551ABC7D90AB}"/>
              </a:ext>
            </a:extLst>
          </p:cNvPr>
          <p:cNvSpPr>
            <a:spLocks noGrp="1"/>
          </p:cNvSpPr>
          <p:nvPr>
            <p:ph idx="13" hasCustomPrompt="1"/>
          </p:nvPr>
        </p:nvSpPr>
        <p:spPr>
          <a:xfrm>
            <a:off x="6264608" y="1860330"/>
            <a:ext cx="5094402" cy="4085499"/>
          </a:xfrm>
        </p:spPr>
        <p:txBody>
          <a:bodyPr/>
          <a:lstStyle>
            <a:lvl1pPr>
              <a:defRPr sz="2200"/>
            </a:lvl1pPr>
          </a:lstStyle>
          <a:p>
            <a:pPr lvl="0"/>
            <a:r>
              <a:rPr lang="fi-FI"/>
              <a:t>Esityksen teksti tulee aina tiivistää mahdollisimman lyhyeksi ja selkeäksi.</a:t>
            </a:r>
            <a:br>
              <a:rPr lang="fi-FI"/>
            </a:br>
            <a:r>
              <a:rPr lang="fi-FI"/>
              <a:t>Esityksen tarkoitus on toimia esiintyjän ja kuulijan tukena.</a:t>
            </a:r>
            <a:br>
              <a:rPr lang="fi-FI"/>
            </a:br>
            <a:r>
              <a:rPr lang="fi-FI"/>
              <a:t>Muistathan, että kun tekstin koko pienenee, myös viesti pienenee. Esityksen tulee olla myös kaukaa luettavissa</a:t>
            </a:r>
            <a:endParaRPr lang="en-GB"/>
          </a:p>
          <a:p>
            <a:pPr lvl="1"/>
            <a:r>
              <a:rPr lang="en-GB"/>
              <a:t>Second level</a:t>
            </a:r>
          </a:p>
          <a:p>
            <a:pPr lvl="2"/>
            <a:r>
              <a:rPr lang="en-GB"/>
              <a:t>Third level</a:t>
            </a:r>
          </a:p>
          <a:p>
            <a:pPr lvl="3"/>
            <a:r>
              <a:rPr lang="en-GB"/>
              <a:t>Fourth level</a:t>
            </a:r>
          </a:p>
          <a:p>
            <a:pPr lvl="4"/>
            <a:r>
              <a:rPr lang="en-GB"/>
              <a:t>Fifth level</a:t>
            </a:r>
            <a:endParaRPr lang="fi-FI"/>
          </a:p>
        </p:txBody>
      </p:sp>
      <p:sp>
        <p:nvSpPr>
          <p:cNvPr id="8" name="Dian numeron paikkamerkki 5">
            <a:extLst>
              <a:ext uri="{FF2B5EF4-FFF2-40B4-BE49-F238E27FC236}">
                <a16:creationId xmlns:a16="http://schemas.microsoft.com/office/drawing/2014/main" id="{D47A3072-D8CC-4075-92AE-6CB4C819BCA5}"/>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980BC45E-8E9E-4CF2-9961-01D999365279}"/>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28.1.2022   |   </a:t>
            </a:r>
          </a:p>
        </p:txBody>
      </p:sp>
      <p:sp>
        <p:nvSpPr>
          <p:cNvPr id="14" name="Alatunnisteen paikkamerkki 4">
            <a:extLst>
              <a:ext uri="{FF2B5EF4-FFF2-40B4-BE49-F238E27FC236}">
                <a16:creationId xmlns:a16="http://schemas.microsoft.com/office/drawing/2014/main" id="{B063AE42-CA71-44E3-9D58-B8058F37EC93}"/>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Outi Kaihola</a:t>
            </a:r>
          </a:p>
        </p:txBody>
      </p:sp>
      <p:pic>
        <p:nvPicPr>
          <p:cNvPr id="11" name="Kuva 10" descr="Kuva, joka sisältää kohteen taivas, ulko, vesi, parvi&#10;&#10;Kuvaus luotu automaattisesti">
            <a:extLst>
              <a:ext uri="{FF2B5EF4-FFF2-40B4-BE49-F238E27FC236}">
                <a16:creationId xmlns:a16="http://schemas.microsoft.com/office/drawing/2014/main" id="{598BFDD8-6362-40DE-9345-12CF64A3DA01}"/>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0" y="-1143000"/>
            <a:ext cx="12192000" cy="9144000"/>
          </a:xfrm>
          <a:prstGeom prst="rect">
            <a:avLst/>
          </a:prstGeom>
        </p:spPr>
      </p:pic>
    </p:spTree>
    <p:extLst>
      <p:ext uri="{BB962C8B-B14F-4D97-AF65-F5344CB8AC3E}">
        <p14:creationId xmlns:p14="http://schemas.microsoft.com/office/powerpoint/2010/main" val="3634312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tsikko ja kaavio" preserve="1" userDrawn="1">
  <p:cSld name="Otsikko ja kaavi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65B018F-777B-44D1-9664-1407CB8459A7}"/>
              </a:ext>
            </a:extLst>
          </p:cNvPr>
          <p:cNvSpPr>
            <a:spLocks noGrp="1"/>
          </p:cNvSpPr>
          <p:nvPr>
            <p:ph type="title" hasCustomPrompt="1"/>
          </p:nvPr>
        </p:nvSpPr>
        <p:spPr/>
        <p:txBody>
          <a:bodyPr/>
          <a:lstStyle>
            <a:lvl1pPr>
              <a:defRPr/>
            </a:lvl1pPr>
          </a:lstStyle>
          <a:p>
            <a:r>
              <a:rPr lang="fi-FI" noProof="0"/>
              <a:t>Graafisivu</a:t>
            </a:r>
            <a:br>
              <a:rPr lang="fi-FI" noProof="0"/>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60330"/>
            <a:ext cx="3827881" cy="4085499"/>
          </a:xfrm>
        </p:spPr>
        <p:txBody>
          <a:bodyPr/>
          <a:lstStyle>
            <a:lvl1pPr>
              <a:defRPr sz="2200"/>
            </a:lvl1pPr>
          </a:lstStyle>
          <a:p>
            <a:pPr lvl="0"/>
            <a:r>
              <a:rPr lang="en-GB" err="1"/>
              <a:t>Värejä</a:t>
            </a:r>
            <a:r>
              <a:rPr lang="en-GB"/>
              <a:t> </a:t>
            </a:r>
            <a:r>
              <a:rPr lang="en-GB" err="1"/>
              <a:t>käytetään</a:t>
            </a:r>
            <a:r>
              <a:rPr lang="en-GB"/>
              <a:t> </a:t>
            </a:r>
            <a:r>
              <a:rPr lang="en-GB" err="1"/>
              <a:t>malliesimerkin</a:t>
            </a:r>
            <a:r>
              <a:rPr lang="en-GB"/>
              <a:t> </a:t>
            </a:r>
            <a:r>
              <a:rPr lang="en-GB" err="1"/>
              <a:t>järjestyksessä</a:t>
            </a:r>
            <a:endParaRPr lang="en-GB"/>
          </a:p>
          <a:p>
            <a:pPr lvl="1"/>
            <a:r>
              <a:rPr lang="en-GB"/>
              <a:t>Second level</a:t>
            </a:r>
          </a:p>
          <a:p>
            <a:pPr lvl="2"/>
            <a:r>
              <a:rPr lang="en-GB"/>
              <a:t>Third level</a:t>
            </a:r>
          </a:p>
          <a:p>
            <a:pPr lvl="3"/>
            <a:r>
              <a:rPr lang="en-GB"/>
              <a:t>Fourth level</a:t>
            </a:r>
          </a:p>
          <a:p>
            <a:pPr lvl="4"/>
            <a:r>
              <a:rPr lang="en-GB"/>
              <a:t>Fifth level</a:t>
            </a:r>
            <a:endParaRPr lang="fi-FI"/>
          </a:p>
        </p:txBody>
      </p:sp>
      <p:sp>
        <p:nvSpPr>
          <p:cNvPr id="4" name="Kaavion paikkamerkki 3">
            <a:extLst>
              <a:ext uri="{FF2B5EF4-FFF2-40B4-BE49-F238E27FC236}">
                <a16:creationId xmlns:a16="http://schemas.microsoft.com/office/drawing/2014/main" id="{E32C4822-3ED1-4503-A322-1C32778E2B1A}"/>
              </a:ext>
            </a:extLst>
          </p:cNvPr>
          <p:cNvSpPr>
            <a:spLocks noGrp="1"/>
          </p:cNvSpPr>
          <p:nvPr>
            <p:ph type="chart" sz="quarter" idx="17"/>
          </p:nvPr>
        </p:nvSpPr>
        <p:spPr>
          <a:xfrm>
            <a:off x="4866468" y="1860550"/>
            <a:ext cx="6692117" cy="4084638"/>
          </a:xfrm>
        </p:spPr>
        <p:txBody>
          <a:bodyPr/>
          <a:lstStyle/>
          <a:p>
            <a:r>
              <a:rPr lang="fi-FI"/>
              <a:t>Lisää kaavio napsauttamalla kuvaketta</a:t>
            </a:r>
          </a:p>
        </p:txBody>
      </p:sp>
      <p:sp>
        <p:nvSpPr>
          <p:cNvPr id="8" name="Dian numeron paikkamerkki 5">
            <a:extLst>
              <a:ext uri="{FF2B5EF4-FFF2-40B4-BE49-F238E27FC236}">
                <a16:creationId xmlns:a16="http://schemas.microsoft.com/office/drawing/2014/main" id="{B133760A-D9BD-4C93-958B-C47029D5F0A2}"/>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232B50DE-A870-4680-8BF1-626B59A71F9A}"/>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28.1.2022   |   </a:t>
            </a:r>
          </a:p>
        </p:txBody>
      </p:sp>
      <p:sp>
        <p:nvSpPr>
          <p:cNvPr id="10" name="Alatunnisteen paikkamerkki 4">
            <a:extLst>
              <a:ext uri="{FF2B5EF4-FFF2-40B4-BE49-F238E27FC236}">
                <a16:creationId xmlns:a16="http://schemas.microsoft.com/office/drawing/2014/main" id="{660E423A-B2D8-4B91-B7C0-AB18B43AB211}"/>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Outi Kaihola</a:t>
            </a:r>
          </a:p>
        </p:txBody>
      </p:sp>
    </p:spTree>
    <p:extLst>
      <p:ext uri="{BB962C8B-B14F-4D97-AF65-F5344CB8AC3E}">
        <p14:creationId xmlns:p14="http://schemas.microsoft.com/office/powerpoint/2010/main" val="22183725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aulukko" preserve="1" userDrawn="1">
  <p:cSld name="Taulukko">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lvl1pPr>
              <a:defRPr/>
            </a:lvl1pPr>
          </a:lstStyle>
          <a:p>
            <a:r>
              <a:rPr lang="en-GB" err="1"/>
              <a:t>Taulukkosivu</a:t>
            </a:r>
            <a:br>
              <a:rPr lang="en-GB"/>
            </a:br>
            <a:r>
              <a:rPr lang="fi-FI"/>
              <a:t>Otsikon pituus korkeintaan kaksi riviä</a:t>
            </a:r>
          </a:p>
        </p:txBody>
      </p:sp>
      <p:sp>
        <p:nvSpPr>
          <p:cNvPr id="3" name="Taulukon paikkamerkki 2">
            <a:extLst>
              <a:ext uri="{FF2B5EF4-FFF2-40B4-BE49-F238E27FC236}">
                <a16:creationId xmlns:a16="http://schemas.microsoft.com/office/drawing/2014/main" id="{E46430B6-E098-40A9-A388-1C65D76FE095}"/>
              </a:ext>
            </a:extLst>
          </p:cNvPr>
          <p:cNvSpPr>
            <a:spLocks noGrp="1"/>
          </p:cNvSpPr>
          <p:nvPr>
            <p:ph type="tbl" sz="quarter" idx="14"/>
          </p:nvPr>
        </p:nvSpPr>
        <p:spPr>
          <a:xfrm>
            <a:off x="922338" y="1857375"/>
            <a:ext cx="10636236" cy="4087813"/>
          </a:xfrm>
        </p:spPr>
        <p:txBody>
          <a:bodyPr/>
          <a:lstStyle/>
          <a:p>
            <a:r>
              <a:rPr lang="fi-FI"/>
              <a:t>Lisää taulukko napsauttamalla kuvaketta</a:t>
            </a:r>
          </a:p>
        </p:txBody>
      </p:sp>
      <p:sp>
        <p:nvSpPr>
          <p:cNvPr id="7" name="Dian numeron paikkamerkki 5">
            <a:extLst>
              <a:ext uri="{FF2B5EF4-FFF2-40B4-BE49-F238E27FC236}">
                <a16:creationId xmlns:a16="http://schemas.microsoft.com/office/drawing/2014/main" id="{7027DE1D-8E91-406F-8B96-045A387C48E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8" name="Päivämäärän paikkamerkki 3">
            <a:extLst>
              <a:ext uri="{FF2B5EF4-FFF2-40B4-BE49-F238E27FC236}">
                <a16:creationId xmlns:a16="http://schemas.microsoft.com/office/drawing/2014/main" id="{E58D47DE-4D0E-4225-AD7A-47FB6CC38850}"/>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28.1.2022   |   </a:t>
            </a:r>
          </a:p>
        </p:txBody>
      </p:sp>
      <p:sp>
        <p:nvSpPr>
          <p:cNvPr id="9" name="Alatunnisteen paikkamerkki 4">
            <a:extLst>
              <a:ext uri="{FF2B5EF4-FFF2-40B4-BE49-F238E27FC236}">
                <a16:creationId xmlns:a16="http://schemas.microsoft.com/office/drawing/2014/main" id="{34D358F0-BE1E-4ABA-A0E1-A93C9E529D3F}"/>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Outi Kaihola</a:t>
            </a:r>
          </a:p>
        </p:txBody>
      </p:sp>
    </p:spTree>
    <p:extLst>
      <p:ext uri="{BB962C8B-B14F-4D97-AF65-F5344CB8AC3E}">
        <p14:creationId xmlns:p14="http://schemas.microsoft.com/office/powerpoint/2010/main" val="11745461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6086885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Kuvatekstillinen kuva" preserve="1" userDrawn="1">
  <p:cSld name="Kuvatekstillinen kuva">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7092366" cy="1119501"/>
          </a:xfrm>
        </p:spPr>
        <p:txBody>
          <a:bodyPr/>
          <a:lstStyle/>
          <a:p>
            <a:r>
              <a:rPr lang="fi-FI"/>
              <a:t>Tekstisivu kapealla kuvalla</a:t>
            </a:r>
            <a:br>
              <a:rPr lang="fi-FI"/>
            </a:br>
            <a:r>
              <a:rPr lang="fi-FI"/>
              <a:t>ja lyhyellä otsikolla</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7092366"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8" name="Dian numeron paikkamerkki 5">
            <a:extLst>
              <a:ext uri="{FF2B5EF4-FFF2-40B4-BE49-F238E27FC236}">
                <a16:creationId xmlns:a16="http://schemas.microsoft.com/office/drawing/2014/main" id="{FFD8799F-5DA0-4FBF-A2A7-B65BDEB3BC68}"/>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A1F75C40-780C-491C-87BC-6A3B74DBF7BC}"/>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28.1.2022   |   </a:t>
            </a:r>
          </a:p>
        </p:txBody>
      </p:sp>
      <p:sp>
        <p:nvSpPr>
          <p:cNvPr id="15" name="Alatunnisteen paikkamerkki 4">
            <a:extLst>
              <a:ext uri="{FF2B5EF4-FFF2-40B4-BE49-F238E27FC236}">
                <a16:creationId xmlns:a16="http://schemas.microsoft.com/office/drawing/2014/main" id="{A3A71661-0388-4C74-813D-CFA192A7333E}"/>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Outi Kaihola</a:t>
            </a:r>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8414654" y="180000"/>
            <a:ext cx="3598545"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25328734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Kuvatekstilliset kuvat" preserve="1" userDrawn="1">
  <p:cSld name="Kuvatekstilliset kuvat">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7092366" cy="1119501"/>
          </a:xfrm>
        </p:spPr>
        <p:txBody>
          <a:bodyPr/>
          <a:lstStyle/>
          <a:p>
            <a:r>
              <a:rPr lang="fi-FI" noProof="0"/>
              <a:t>Tekstisivu kahdella kuvalla</a:t>
            </a:r>
            <a:br>
              <a:rPr lang="fi-FI" noProof="0"/>
            </a:br>
            <a:r>
              <a:rPr lang="fi-FI" noProof="0"/>
              <a:t>ja lyhyellä otsikolla</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7092366"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15" name="Kuvan paikkamerkki 2">
            <a:extLst>
              <a:ext uri="{FF2B5EF4-FFF2-40B4-BE49-F238E27FC236}">
                <a16:creationId xmlns:a16="http://schemas.microsoft.com/office/drawing/2014/main" id="{FC94B34F-00DC-4D30-896A-91EC80CD3F36}"/>
              </a:ext>
              <a:ext uri="{C183D7F6-B498-43B3-948B-1728B52AA6E4}">
                <adec:decorative xmlns:adec="http://schemas.microsoft.com/office/drawing/2017/decorative" val="1"/>
              </a:ext>
            </a:extLst>
          </p:cNvPr>
          <p:cNvSpPr>
            <a:spLocks noGrp="1"/>
          </p:cNvSpPr>
          <p:nvPr>
            <p:ph type="pic" idx="17" hasCustomPrompt="1"/>
          </p:nvPr>
        </p:nvSpPr>
        <p:spPr>
          <a:xfrm>
            <a:off x="8427599" y="180000"/>
            <a:ext cx="3585600" cy="315537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8427599" y="3527892"/>
            <a:ext cx="3585600" cy="3150108"/>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9" name="Dian numeron paikkamerkki 5">
            <a:extLst>
              <a:ext uri="{FF2B5EF4-FFF2-40B4-BE49-F238E27FC236}">
                <a16:creationId xmlns:a16="http://schemas.microsoft.com/office/drawing/2014/main" id="{F7012681-75A7-47D7-8444-7D3FBA4E5069}"/>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6" name="Päivämäärän paikkamerkki 3">
            <a:extLst>
              <a:ext uri="{FF2B5EF4-FFF2-40B4-BE49-F238E27FC236}">
                <a16:creationId xmlns:a16="http://schemas.microsoft.com/office/drawing/2014/main" id="{E0FBAD70-7499-4E1B-A701-03775CBA289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28.1.2022   |   </a:t>
            </a:r>
          </a:p>
        </p:txBody>
      </p:sp>
      <p:sp>
        <p:nvSpPr>
          <p:cNvPr id="17" name="Alatunnisteen paikkamerkki 4">
            <a:extLst>
              <a:ext uri="{FF2B5EF4-FFF2-40B4-BE49-F238E27FC236}">
                <a16:creationId xmlns:a16="http://schemas.microsoft.com/office/drawing/2014/main" id="{0AB49502-F625-40AF-9F75-9B1F2A7FD30A}"/>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Outi Kaihola</a:t>
            </a:r>
          </a:p>
        </p:txBody>
      </p:sp>
    </p:spTree>
    <p:extLst>
      <p:ext uri="{BB962C8B-B14F-4D97-AF65-F5344CB8AC3E}">
        <p14:creationId xmlns:p14="http://schemas.microsoft.com/office/powerpoint/2010/main" val="4635216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Kuvatekstillinen kuva iso" preserve="1" userDrawn="1">
  <p:cSld name="Kuvatekstillinen kuva iso">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5224068" cy="1119501"/>
          </a:xfrm>
        </p:spPr>
        <p:txBody>
          <a:bodyPr/>
          <a:lstStyle/>
          <a:p>
            <a:r>
              <a:rPr lang="fi-FI" noProof="0"/>
              <a:t>Tekstisivu isolla  kuvalla</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5224068" cy="4089200"/>
          </a:xfrm>
        </p:spPr>
        <p:txBody>
          <a:bodyPr/>
          <a:lstStyle>
            <a:lvl1pPr>
              <a:defRPr sz="2200"/>
            </a:lvl1pPr>
          </a:lstStyle>
          <a:p>
            <a:pPr lvl="0"/>
            <a:r>
              <a:rPr lang="fi-FI"/>
              <a:t>Kuvasivun teksti tulee tiivistää lyhyeksi.</a:t>
            </a:r>
            <a:br>
              <a:rPr lang="fi-FI"/>
            </a:br>
            <a:r>
              <a:rPr lang="fi-FI"/>
              <a:t>Käytä laadukkaita kuvia.</a:t>
            </a:r>
            <a:br>
              <a:rPr lang="fi-FI"/>
            </a:br>
            <a:r>
              <a:rPr lang="fi-FI"/>
              <a:t>Vältä tiedostokooltaan isoja kuvia, jotta esityksestä ei tule liian raskasta.</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6428597" y="180000"/>
            <a:ext cx="5584602"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B5F3AB46-DDE8-48A9-B165-54E07D0B60E7}"/>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0AA848AD-B333-42B9-B9E4-08ABFCD612D0}"/>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28.1.2022   |   </a:t>
            </a:r>
          </a:p>
        </p:txBody>
      </p:sp>
      <p:sp>
        <p:nvSpPr>
          <p:cNvPr id="15" name="Alatunnisteen paikkamerkki 4">
            <a:extLst>
              <a:ext uri="{FF2B5EF4-FFF2-40B4-BE49-F238E27FC236}">
                <a16:creationId xmlns:a16="http://schemas.microsoft.com/office/drawing/2014/main" id="{697CFB4B-70A9-4C59-8AFC-86477E70AA8E}"/>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Outi Kaihola</a:t>
            </a:r>
          </a:p>
        </p:txBody>
      </p:sp>
    </p:spTree>
    <p:extLst>
      <p:ext uri="{BB962C8B-B14F-4D97-AF65-F5344CB8AC3E}">
        <p14:creationId xmlns:p14="http://schemas.microsoft.com/office/powerpoint/2010/main" val="4058873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Kuva" preserve="1" userDrawn="1">
  <p:cSld name="Kuva">
    <p:spTree>
      <p:nvGrpSpPr>
        <p:cNvPr id="1" name=""/>
        <p:cNvGrpSpPr/>
        <p:nvPr/>
      </p:nvGrpSpPr>
      <p:grpSpPr>
        <a:xfrm>
          <a:off x="0" y="0"/>
          <a:ext cx="0" cy="0"/>
          <a:chOff x="0" y="0"/>
          <a:chExt cx="0" cy="0"/>
        </a:xfrm>
      </p:grpSpPr>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179999" y="180000"/>
            <a:ext cx="11833200"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2189580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isältö kaarevalla kuvalla" preserve="1" userDrawn="1">
  <p:cSld name="Sisältö kaarevalla kuvalla">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922350" y="470390"/>
            <a:ext cx="6482227" cy="1119501"/>
          </a:xfrm>
        </p:spPr>
        <p:txBody>
          <a:bodyPr/>
          <a:lstStyle/>
          <a:p>
            <a:r>
              <a:rPr lang="en-GB" err="1"/>
              <a:t>Tekstisivu</a:t>
            </a:r>
            <a:r>
              <a:rPr lang="en-GB"/>
              <a:t> </a:t>
            </a:r>
            <a:r>
              <a:rPr lang="en-GB" err="1"/>
              <a:t>isolla</a:t>
            </a:r>
            <a:r>
              <a:rPr lang="en-GB"/>
              <a:t> </a:t>
            </a:r>
            <a:br>
              <a:rPr lang="en-GB"/>
            </a:br>
            <a:r>
              <a:rPr lang="en-GB" err="1"/>
              <a:t>kaarevalla</a:t>
            </a:r>
            <a:r>
              <a:rPr lang="en-GB"/>
              <a:t> </a:t>
            </a:r>
            <a:r>
              <a:rPr lang="en-GB" err="1"/>
              <a:t>kuvalla</a:t>
            </a:r>
            <a:r>
              <a:rPr lang="en-GB"/>
              <a:t> </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9" name="Kuvan paikkamerkki 2">
            <a:extLst>
              <a:ext uri="{FF2B5EF4-FFF2-40B4-BE49-F238E27FC236}">
                <a16:creationId xmlns:a16="http://schemas.microsoft.com/office/drawing/2014/main" id="{46D95DB7-D85C-4651-BD0D-60A1252BAAEB}"/>
              </a:ext>
              <a:ext uri="{C183D7F6-B498-43B3-948B-1728B52AA6E4}">
                <adec:decorative xmlns:adec="http://schemas.microsoft.com/office/drawing/2017/decorative" val="1"/>
              </a:ext>
            </a:extLst>
          </p:cNvPr>
          <p:cNvSpPr>
            <a:spLocks noGrp="1" noChangeAspect="1"/>
          </p:cNvSpPr>
          <p:nvPr>
            <p:ph type="pic" idx="13" hasCustomPrompt="1"/>
          </p:nvPr>
        </p:nvSpPr>
        <p:spPr>
          <a:xfrm>
            <a:off x="7603725" y="180000"/>
            <a:ext cx="440947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6488358 h 6488358"/>
              <a:gd name="connsiteX5" fmla="*/ 0 w 4408944"/>
              <a:gd name="connsiteY5"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991817 w 4408944"/>
              <a:gd name="connsiteY4" fmla="*/ 3753413 h 6488358"/>
              <a:gd name="connsiteX5" fmla="*/ 0 w 4408944"/>
              <a:gd name="connsiteY5" fmla="*/ 0 h 6488358"/>
              <a:gd name="connsiteX0" fmla="*/ 144667 w 4553611"/>
              <a:gd name="connsiteY0" fmla="*/ 0 h 6488358"/>
              <a:gd name="connsiteX1" fmla="*/ 4553611 w 4553611"/>
              <a:gd name="connsiteY1" fmla="*/ 0 h 6488358"/>
              <a:gd name="connsiteX2" fmla="*/ 4553611 w 4553611"/>
              <a:gd name="connsiteY2" fmla="*/ 6488358 h 6488358"/>
              <a:gd name="connsiteX3" fmla="*/ 1854034 w 4553611"/>
              <a:gd name="connsiteY3" fmla="*/ 6487088 h 6488358"/>
              <a:gd name="connsiteX4" fmla="*/ 1136484 w 4553611"/>
              <a:gd name="connsiteY4" fmla="*/ 3753413 h 6488358"/>
              <a:gd name="connsiteX5" fmla="*/ 144667 w 4553611"/>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530 w 4409474"/>
              <a:gd name="connsiteY0" fmla="*/ 0 h 6488358"/>
              <a:gd name="connsiteX1" fmla="*/ 4409474 w 4409474"/>
              <a:gd name="connsiteY1" fmla="*/ 0 h 6488358"/>
              <a:gd name="connsiteX2" fmla="*/ 4409474 w 4409474"/>
              <a:gd name="connsiteY2" fmla="*/ 6488358 h 6488358"/>
              <a:gd name="connsiteX3" fmla="*/ 1709897 w 4409474"/>
              <a:gd name="connsiteY3" fmla="*/ 6487088 h 6488358"/>
              <a:gd name="connsiteX4" fmla="*/ 427197 w 4409474"/>
              <a:gd name="connsiteY4" fmla="*/ 4051863 h 6488358"/>
              <a:gd name="connsiteX5" fmla="*/ 530 w 4409474"/>
              <a:gd name="connsiteY5" fmla="*/ 0 h 648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9474" h="6488358">
                <a:moveTo>
                  <a:pt x="530" y="0"/>
                </a:moveTo>
                <a:lnTo>
                  <a:pt x="4409474" y="0"/>
                </a:lnTo>
                <a:lnTo>
                  <a:pt x="4409474" y="6488358"/>
                </a:lnTo>
                <a:lnTo>
                  <a:pt x="1709897" y="6487088"/>
                </a:lnTo>
                <a:cubicBezTo>
                  <a:pt x="1168951" y="5999514"/>
                  <a:pt x="712091" y="5133044"/>
                  <a:pt x="427197" y="4051863"/>
                </a:cubicBezTo>
                <a:cubicBezTo>
                  <a:pt x="142303" y="2970682"/>
                  <a:pt x="-10191" y="1358994"/>
                  <a:pt x="530" y="0"/>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8CBE0249-DC84-4C39-89AB-E97D6F0F849A}"/>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71815122-4A8E-4281-87AC-8D44BE6CC0D9}"/>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28.1.2022   |   </a:t>
            </a:r>
          </a:p>
        </p:txBody>
      </p:sp>
      <p:sp>
        <p:nvSpPr>
          <p:cNvPr id="12" name="Alatunnisteen paikkamerkki 4">
            <a:extLst>
              <a:ext uri="{FF2B5EF4-FFF2-40B4-BE49-F238E27FC236}">
                <a16:creationId xmlns:a16="http://schemas.microsoft.com/office/drawing/2014/main" id="{788FD0A6-21DD-4310-9D7C-EC77DE9DFE52}"/>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Outi Kaihola</a:t>
            </a:r>
          </a:p>
        </p:txBody>
      </p:sp>
    </p:spTree>
    <p:extLst>
      <p:ext uri="{BB962C8B-B14F-4D97-AF65-F5344CB8AC3E}">
        <p14:creationId xmlns:p14="http://schemas.microsoft.com/office/powerpoint/2010/main" val="38180132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isältö kaarevalla kuvalla 2" preserve="1" userDrawn="1">
  <p:cSld name="Sisältö kaarevalla kuvalla 2">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922350" y="470390"/>
            <a:ext cx="6482227" cy="1119501"/>
          </a:xfrm>
        </p:spPr>
        <p:txBody>
          <a:bodyPr/>
          <a:lstStyle/>
          <a:p>
            <a:r>
              <a:rPr lang="en-GB" err="1"/>
              <a:t>Tekstisivu</a:t>
            </a:r>
            <a:r>
              <a:rPr lang="en-GB"/>
              <a:t> </a:t>
            </a:r>
            <a:r>
              <a:rPr lang="en-GB" err="1"/>
              <a:t>isolla</a:t>
            </a:r>
            <a:r>
              <a:rPr lang="en-GB"/>
              <a:t> </a:t>
            </a:r>
            <a:br>
              <a:rPr lang="en-GB"/>
            </a:br>
            <a:r>
              <a:rPr lang="en-GB" err="1"/>
              <a:t>kaarevalla</a:t>
            </a:r>
            <a:r>
              <a:rPr lang="en-GB"/>
              <a:t> </a:t>
            </a:r>
            <a:r>
              <a:rPr lang="en-GB" err="1"/>
              <a:t>kuvalla</a:t>
            </a:r>
            <a:r>
              <a:rPr lang="en-GB"/>
              <a:t> </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9" name="Kuvan paikkamerkki 2">
            <a:extLst>
              <a:ext uri="{FF2B5EF4-FFF2-40B4-BE49-F238E27FC236}">
                <a16:creationId xmlns:a16="http://schemas.microsoft.com/office/drawing/2014/main" id="{46D95DB7-D85C-4651-BD0D-60A1252BAAEB}"/>
              </a:ext>
              <a:ext uri="{C183D7F6-B498-43B3-948B-1728B52AA6E4}">
                <adec:decorative xmlns:adec="http://schemas.microsoft.com/office/drawing/2017/decorative" val="1"/>
              </a:ext>
            </a:extLst>
          </p:cNvPr>
          <p:cNvSpPr>
            <a:spLocks noGrp="1" noChangeAspect="1"/>
          </p:cNvSpPr>
          <p:nvPr>
            <p:ph type="pic" idx="13" hasCustomPrompt="1"/>
          </p:nvPr>
        </p:nvSpPr>
        <p:spPr>
          <a:xfrm>
            <a:off x="7611518" y="180000"/>
            <a:ext cx="4401681"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065E56D1-9BA4-4424-AA13-FA7AB947994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A889983E-086F-483E-ACC1-0D3B42D4E4EC}"/>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28.1.2022   |   </a:t>
            </a:r>
          </a:p>
        </p:txBody>
      </p:sp>
      <p:sp>
        <p:nvSpPr>
          <p:cNvPr id="12" name="Alatunnisteen paikkamerkki 4">
            <a:extLst>
              <a:ext uri="{FF2B5EF4-FFF2-40B4-BE49-F238E27FC236}">
                <a16:creationId xmlns:a16="http://schemas.microsoft.com/office/drawing/2014/main" id="{C519B920-C56F-4E32-B399-E7C752AC75E1}"/>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Outi Kaihola</a:t>
            </a:r>
          </a:p>
        </p:txBody>
      </p:sp>
    </p:spTree>
    <p:extLst>
      <p:ext uri="{BB962C8B-B14F-4D97-AF65-F5344CB8AC3E}">
        <p14:creationId xmlns:p14="http://schemas.microsoft.com/office/powerpoint/2010/main" val="21922103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isältö kaarevalla kuvalla 3" preserve="1" userDrawn="1">
  <p:cSld name="Sisältö kaarevalla kuvalla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5077491"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5077491" y="470390"/>
            <a:ext cx="6482227" cy="1119501"/>
          </a:xfrm>
        </p:spPr>
        <p:txBody>
          <a:bodyPr/>
          <a:lstStyle/>
          <a:p>
            <a:r>
              <a:rPr lang="fi-FI" noProof="0"/>
              <a:t>Tekstisivu isolla </a:t>
            </a:r>
            <a:br>
              <a:rPr lang="fi-FI" noProof="0"/>
            </a:br>
            <a:r>
              <a:rPr lang="fi-FI" noProof="0"/>
              <a:t>kaarevalla kuvalla</a:t>
            </a:r>
            <a:endParaRPr lang="fi-FI"/>
          </a:p>
        </p:txBody>
      </p:sp>
      <p:sp>
        <p:nvSpPr>
          <p:cNvPr id="11" name="Kuvan paikkamerkki 2">
            <a:extLst>
              <a:ext uri="{FF2B5EF4-FFF2-40B4-BE49-F238E27FC236}">
                <a16:creationId xmlns:a16="http://schemas.microsoft.com/office/drawing/2014/main" id="{FFA32AF2-F2A2-4E4F-9C2B-365AAAFFC21A}"/>
              </a:ext>
              <a:ext uri="{C183D7F6-B498-43B3-948B-1728B52AA6E4}">
                <adec:decorative xmlns:adec="http://schemas.microsoft.com/office/drawing/2017/decorative" val="1"/>
              </a:ext>
            </a:extLst>
          </p:cNvPr>
          <p:cNvSpPr>
            <a:spLocks noGrp="1" noChangeAspect="1"/>
          </p:cNvSpPr>
          <p:nvPr>
            <p:ph type="pic" idx="14" hasCustomPrompt="1"/>
          </p:nvPr>
        </p:nvSpPr>
        <p:spPr>
          <a:xfrm>
            <a:off x="179999" y="180000"/>
            <a:ext cx="4420767" cy="6498000"/>
          </a:xfrm>
          <a:custGeom>
            <a:avLst/>
            <a:gdLst>
              <a:gd name="connsiteX0" fmla="*/ 0 w 4430891"/>
              <a:gd name="connsiteY0" fmla="*/ 0 h 6488358"/>
              <a:gd name="connsiteX1" fmla="*/ 4430891 w 4430891"/>
              <a:gd name="connsiteY1" fmla="*/ 0 h 6488358"/>
              <a:gd name="connsiteX2" fmla="*/ 4430891 w 4430891"/>
              <a:gd name="connsiteY2" fmla="*/ 6488358 h 6488358"/>
              <a:gd name="connsiteX3" fmla="*/ 0 w 4430891"/>
              <a:gd name="connsiteY3" fmla="*/ 6488358 h 6488358"/>
              <a:gd name="connsiteX4" fmla="*/ 0 w 4430891"/>
              <a:gd name="connsiteY4" fmla="*/ 0 h 6488358"/>
              <a:gd name="connsiteX0" fmla="*/ 0 w 4430891"/>
              <a:gd name="connsiteY0" fmla="*/ 2986 h 6491344"/>
              <a:gd name="connsiteX1" fmla="*/ 2727596 w 4430891"/>
              <a:gd name="connsiteY1" fmla="*/ 0 h 6491344"/>
              <a:gd name="connsiteX2" fmla="*/ 4430891 w 4430891"/>
              <a:gd name="connsiteY2" fmla="*/ 2986 h 6491344"/>
              <a:gd name="connsiteX3" fmla="*/ 4430891 w 4430891"/>
              <a:gd name="connsiteY3" fmla="*/ 6491344 h 6491344"/>
              <a:gd name="connsiteX4" fmla="*/ 0 w 4430891"/>
              <a:gd name="connsiteY4" fmla="*/ 6491344 h 6491344"/>
              <a:gd name="connsiteX5" fmla="*/ 0 w 4430891"/>
              <a:gd name="connsiteY5" fmla="*/ 2986 h 6491344"/>
              <a:gd name="connsiteX0" fmla="*/ 0 w 4831678"/>
              <a:gd name="connsiteY0" fmla="*/ 481615 h 6969973"/>
              <a:gd name="connsiteX1" fmla="*/ 2727596 w 4831678"/>
              <a:gd name="connsiteY1" fmla="*/ 478629 h 6969973"/>
              <a:gd name="connsiteX2" fmla="*/ 4430891 w 4831678"/>
              <a:gd name="connsiteY2" fmla="*/ 481615 h 6969973"/>
              <a:gd name="connsiteX3" fmla="*/ 4430891 w 4831678"/>
              <a:gd name="connsiteY3" fmla="*/ 6969973 h 6969973"/>
              <a:gd name="connsiteX4" fmla="*/ 0 w 4831678"/>
              <a:gd name="connsiteY4" fmla="*/ 6969973 h 6969973"/>
              <a:gd name="connsiteX5" fmla="*/ 0 w 4831678"/>
              <a:gd name="connsiteY5" fmla="*/ 481615 h 6969973"/>
              <a:gd name="connsiteX0" fmla="*/ 0 w 4706556"/>
              <a:gd name="connsiteY0" fmla="*/ 2986 h 6491344"/>
              <a:gd name="connsiteX1" fmla="*/ 2727596 w 4706556"/>
              <a:gd name="connsiteY1" fmla="*/ 0 h 6491344"/>
              <a:gd name="connsiteX2" fmla="*/ 3937832 w 4706556"/>
              <a:gd name="connsiteY2" fmla="*/ 2217269 h 6491344"/>
              <a:gd name="connsiteX3" fmla="*/ 4430891 w 4706556"/>
              <a:gd name="connsiteY3" fmla="*/ 6491344 h 6491344"/>
              <a:gd name="connsiteX4" fmla="*/ 0 w 4706556"/>
              <a:gd name="connsiteY4" fmla="*/ 6491344 h 6491344"/>
              <a:gd name="connsiteX5" fmla="*/ 0 w 4706556"/>
              <a:gd name="connsiteY5" fmla="*/ 2986 h 6491344"/>
              <a:gd name="connsiteX0" fmla="*/ 0 w 4713104"/>
              <a:gd name="connsiteY0" fmla="*/ 2986 h 6491344"/>
              <a:gd name="connsiteX1" fmla="*/ 2727596 w 4713104"/>
              <a:gd name="connsiteY1" fmla="*/ 0 h 6491344"/>
              <a:gd name="connsiteX2" fmla="*/ 3937832 w 4713104"/>
              <a:gd name="connsiteY2" fmla="*/ 2217269 h 6491344"/>
              <a:gd name="connsiteX3" fmla="*/ 4430891 w 4713104"/>
              <a:gd name="connsiteY3" fmla="*/ 6491344 h 6491344"/>
              <a:gd name="connsiteX4" fmla="*/ 0 w 4713104"/>
              <a:gd name="connsiteY4" fmla="*/ 6491344 h 6491344"/>
              <a:gd name="connsiteX5" fmla="*/ 0 w 4713104"/>
              <a:gd name="connsiteY5" fmla="*/ 2986 h 6491344"/>
              <a:gd name="connsiteX0" fmla="*/ 0 w 4713104"/>
              <a:gd name="connsiteY0" fmla="*/ 2986 h 6491344"/>
              <a:gd name="connsiteX1" fmla="*/ 2727596 w 4713104"/>
              <a:gd name="connsiteY1" fmla="*/ 0 h 6491344"/>
              <a:gd name="connsiteX2" fmla="*/ 3937832 w 4713104"/>
              <a:gd name="connsiteY2" fmla="*/ 2217269 h 6491344"/>
              <a:gd name="connsiteX3" fmla="*/ 4430891 w 4713104"/>
              <a:gd name="connsiteY3" fmla="*/ 6491344 h 6491344"/>
              <a:gd name="connsiteX4" fmla="*/ 0 w 4713104"/>
              <a:gd name="connsiteY4" fmla="*/ 6491344 h 6491344"/>
              <a:gd name="connsiteX5" fmla="*/ 0 w 4713104"/>
              <a:gd name="connsiteY5" fmla="*/ 2986 h 6491344"/>
              <a:gd name="connsiteX0" fmla="*/ 0 w 4431482"/>
              <a:gd name="connsiteY0" fmla="*/ 2986 h 6491344"/>
              <a:gd name="connsiteX1" fmla="*/ 2727596 w 4431482"/>
              <a:gd name="connsiteY1" fmla="*/ 0 h 6491344"/>
              <a:gd name="connsiteX2" fmla="*/ 3937832 w 4431482"/>
              <a:gd name="connsiteY2" fmla="*/ 2217269 h 6491344"/>
              <a:gd name="connsiteX3" fmla="*/ 4430891 w 4431482"/>
              <a:gd name="connsiteY3" fmla="*/ 6491344 h 6491344"/>
              <a:gd name="connsiteX4" fmla="*/ 0 w 4431482"/>
              <a:gd name="connsiteY4" fmla="*/ 6491344 h 6491344"/>
              <a:gd name="connsiteX5" fmla="*/ 0 w 4431482"/>
              <a:gd name="connsiteY5" fmla="*/ 2986 h 6491344"/>
              <a:gd name="connsiteX0" fmla="*/ 0 w 4431482"/>
              <a:gd name="connsiteY0" fmla="*/ 2986 h 6491344"/>
              <a:gd name="connsiteX1" fmla="*/ 2727596 w 4431482"/>
              <a:gd name="connsiteY1" fmla="*/ 0 h 6491344"/>
              <a:gd name="connsiteX2" fmla="*/ 3937832 w 4431482"/>
              <a:gd name="connsiteY2" fmla="*/ 2217269 h 6491344"/>
              <a:gd name="connsiteX3" fmla="*/ 4430891 w 4431482"/>
              <a:gd name="connsiteY3" fmla="*/ 6491344 h 6491344"/>
              <a:gd name="connsiteX4" fmla="*/ 0 w 4431482"/>
              <a:gd name="connsiteY4" fmla="*/ 6491344 h 6491344"/>
              <a:gd name="connsiteX5" fmla="*/ 0 w 4431482"/>
              <a:gd name="connsiteY5" fmla="*/ 2986 h 64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1482" h="6491344">
                <a:moveTo>
                  <a:pt x="0" y="2986"/>
                </a:moveTo>
                <a:lnTo>
                  <a:pt x="2727596" y="0"/>
                </a:lnTo>
                <a:cubicBezTo>
                  <a:pt x="3107490" y="349624"/>
                  <a:pt x="3613608" y="1148825"/>
                  <a:pt x="3937832" y="2217269"/>
                </a:cubicBezTo>
                <a:cubicBezTo>
                  <a:pt x="4262056" y="3285713"/>
                  <a:pt x="4443231" y="4809316"/>
                  <a:pt x="4430891" y="6491344"/>
                </a:cubicBezTo>
                <a:lnTo>
                  <a:pt x="0" y="6491344"/>
                </a:lnTo>
                <a:lnTo>
                  <a:pt x="0" y="2986"/>
                </a:ln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6410093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san ylätunniste" preserve="1" userDrawn="1">
  <p:cSld name="Osan ylätunniste">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3" y="4020341"/>
            <a:ext cx="11832392"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3" y="180000"/>
            <a:ext cx="11832392"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35730781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Osan ylätunniste 2" preserve="1" userDrawn="1">
  <p:cSld name="Osan ylätunniste 2">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2" y="4020341"/>
            <a:ext cx="11834341"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B6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2" y="180000"/>
            <a:ext cx="11834341"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5A8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3440104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san ylätunniste 3" preserve="1" userDrawn="1">
  <p:cSld name="Osan ylätunniste 3">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2" y="4020341"/>
            <a:ext cx="11834341"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D964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2" y="180000"/>
            <a:ext cx="11834341"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BE5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22931334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ja 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838200" y="208243"/>
            <a:ext cx="10515600" cy="1033907"/>
          </a:xfrm>
        </p:spPr>
        <p:txBody>
          <a:bodyPr/>
          <a:lstStyle>
            <a:lvl1pPr>
              <a:defRPr sz="3200"/>
            </a:lvl1p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600200"/>
            <a:ext cx="9360000" cy="393192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5402219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san ylätunniste 4" preserve="1" userDrawn="1">
  <p:cSld name="Osan ylätunniste 4">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699CDD43-C904-4C83-89E3-B4A65DCAA1D9}"/>
              </a:ext>
              <a:ext uri="{C183D7F6-B498-43B3-948B-1728B52AA6E4}">
                <adec:decorative xmlns:adec="http://schemas.microsoft.com/office/drawing/2017/decorative" val="1"/>
              </a:ext>
            </a:extLst>
          </p:cNvPr>
          <p:cNvGrpSpPr/>
          <p:nvPr userDrawn="1"/>
        </p:nvGrpSpPr>
        <p:grpSpPr>
          <a:xfrm>
            <a:off x="178632" y="180000"/>
            <a:ext cx="11834341" cy="6488159"/>
            <a:chOff x="178632" y="172167"/>
            <a:chExt cx="11834341" cy="6488159"/>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55066"/>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72167"/>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16443810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Osan ylätunniste 5" preserve="1" userDrawn="1">
  <p:cSld name="Osan ylätunniste 5">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699CDD43-C904-4C83-89E3-B4A65DCAA1D9}"/>
              </a:ext>
              <a:ext uri="{C183D7F6-B498-43B3-948B-1728B52AA6E4}">
                <adec:decorative xmlns:adec="http://schemas.microsoft.com/office/drawing/2017/decorative" val="1"/>
              </a:ext>
            </a:extLst>
          </p:cNvPr>
          <p:cNvGrpSpPr/>
          <p:nvPr userDrawn="1"/>
        </p:nvGrpSpPr>
        <p:grpSpPr>
          <a:xfrm>
            <a:off x="178632" y="180000"/>
            <a:ext cx="11834341" cy="6488159"/>
            <a:chOff x="178632" y="172167"/>
            <a:chExt cx="11834341" cy="6488159"/>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55066"/>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B6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72167"/>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5A8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1321346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Osan ylätunniste 6" preserve="1" userDrawn="1">
  <p:cSld name="Osan ylätunniste 6">
    <p:spTree>
      <p:nvGrpSpPr>
        <p:cNvPr id="1" name=""/>
        <p:cNvGrpSpPr/>
        <p:nvPr/>
      </p:nvGrpSpPr>
      <p:grpSpPr>
        <a:xfrm>
          <a:off x="0" y="0"/>
          <a:ext cx="0" cy="0"/>
          <a:chOff x="0" y="0"/>
          <a:chExt cx="0" cy="0"/>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62899"/>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D964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80000"/>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BE5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41357223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Osan ylätunniste kuva" preserve="1" userDrawn="1">
  <p:cSld name="Osan ylätunniste kuva">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14FF7E8B-4CDF-4CAC-83E6-4DFDE038A75E}"/>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003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1865"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3165139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Osan ylätunniste kuva 2" preserve="1" userDrawn="1">
  <p:cSld name="Osan ylätunniste kuva 2">
    <p:spTree>
      <p:nvGrpSpPr>
        <p:cNvPr id="1" name=""/>
        <p:cNvGrpSpPr/>
        <p:nvPr/>
      </p:nvGrpSpPr>
      <p:grpSpPr>
        <a:xfrm>
          <a:off x="0" y="0"/>
          <a:ext cx="0" cy="0"/>
          <a:chOff x="0" y="0"/>
          <a:chExt cx="0" cy="0"/>
        </a:xfrm>
      </p:grpSpPr>
      <p:sp>
        <p:nvSpPr>
          <p:cNvPr id="6" name="Suorakulmio 9">
            <a:extLst>
              <a:ext uri="{FF2B5EF4-FFF2-40B4-BE49-F238E27FC236}">
                <a16:creationId xmlns:a16="http://schemas.microsoft.com/office/drawing/2014/main" id="{86227721-48B2-43B3-8526-34B0C73A1CBF}"/>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5A8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3200"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38333243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Osan ylätunniste kuva 3" preserve="1" userDrawn="1">
  <p:cSld name="Osan ylätunniste kuva 3">
    <p:spTree>
      <p:nvGrpSpPr>
        <p:cNvPr id="1" name=""/>
        <p:cNvGrpSpPr/>
        <p:nvPr/>
      </p:nvGrpSpPr>
      <p:grpSpPr>
        <a:xfrm>
          <a:off x="0" y="0"/>
          <a:ext cx="0" cy="0"/>
          <a:chOff x="0" y="0"/>
          <a:chExt cx="0" cy="0"/>
        </a:xfrm>
      </p:grpSpPr>
      <p:sp>
        <p:nvSpPr>
          <p:cNvPr id="6" name="Suorakulmio 9">
            <a:extLst>
              <a:ext uri="{FF2B5EF4-FFF2-40B4-BE49-F238E27FC236}">
                <a16:creationId xmlns:a16="http://schemas.microsoft.com/office/drawing/2014/main" id="{F4B276F3-D064-4656-A9E4-A4F6D1ABBFC8}"/>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D96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3200"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25073281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Vain otsikko" preserve="1" userDrawn="1">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4B3679A-A389-400D-A744-C43C22701232}"/>
              </a:ext>
            </a:extLst>
          </p:cNvPr>
          <p:cNvSpPr>
            <a:spLocks noGrp="1"/>
          </p:cNvSpPr>
          <p:nvPr>
            <p:ph type="title"/>
          </p:nvPr>
        </p:nvSpPr>
        <p:spPr/>
        <p:txBody>
          <a:bodyPr/>
          <a:lstStyle/>
          <a:p>
            <a:r>
              <a:rPr lang="fi-FI"/>
              <a:t>Muokkaa ots. perustyyl. napsautt.</a:t>
            </a:r>
          </a:p>
        </p:txBody>
      </p:sp>
      <p:sp>
        <p:nvSpPr>
          <p:cNvPr id="10" name="Dian numeron paikkamerkki 5">
            <a:extLst>
              <a:ext uri="{FF2B5EF4-FFF2-40B4-BE49-F238E27FC236}">
                <a16:creationId xmlns:a16="http://schemas.microsoft.com/office/drawing/2014/main" id="{EF9C706D-5C6A-42FA-B522-02CB8028F45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A08CEC9F-7456-473A-8F4A-6918F37BC32E}"/>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28.1.2022   |   </a:t>
            </a:r>
          </a:p>
        </p:txBody>
      </p:sp>
      <p:sp>
        <p:nvSpPr>
          <p:cNvPr id="12" name="Alatunnisteen paikkamerkki 4">
            <a:extLst>
              <a:ext uri="{FF2B5EF4-FFF2-40B4-BE49-F238E27FC236}">
                <a16:creationId xmlns:a16="http://schemas.microsoft.com/office/drawing/2014/main" id="{9A5411A7-57B3-491D-9820-EBA16DCC412B}"/>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Outi Kaihola</a:t>
            </a:r>
          </a:p>
        </p:txBody>
      </p:sp>
    </p:spTree>
    <p:extLst>
      <p:ext uri="{BB962C8B-B14F-4D97-AF65-F5344CB8AC3E}">
        <p14:creationId xmlns:p14="http://schemas.microsoft.com/office/powerpoint/2010/main" val="14325117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yhjä" type="blank" preserve="1">
  <p:cSld name="Tyhjä">
    <p:spTree>
      <p:nvGrpSpPr>
        <p:cNvPr id="1" name=""/>
        <p:cNvGrpSpPr/>
        <p:nvPr/>
      </p:nvGrpSpPr>
      <p:grpSpPr>
        <a:xfrm>
          <a:off x="0" y="0"/>
          <a:ext cx="0" cy="0"/>
          <a:chOff x="0" y="0"/>
          <a:chExt cx="0" cy="0"/>
        </a:xfrm>
      </p:grpSpPr>
      <p:sp>
        <p:nvSpPr>
          <p:cNvPr id="8" name="Dian numeron paikkamerkki 5">
            <a:extLst>
              <a:ext uri="{FF2B5EF4-FFF2-40B4-BE49-F238E27FC236}">
                <a16:creationId xmlns:a16="http://schemas.microsoft.com/office/drawing/2014/main" id="{CB941E6F-111D-4022-8CFD-1CC1B2ADB7ED}"/>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3A4A4694-9735-4EF6-8D9E-9C60AE285363}"/>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28.1.2022   |   </a:t>
            </a:r>
          </a:p>
        </p:txBody>
      </p:sp>
      <p:sp>
        <p:nvSpPr>
          <p:cNvPr id="10" name="Alatunnisteen paikkamerkki 4">
            <a:extLst>
              <a:ext uri="{FF2B5EF4-FFF2-40B4-BE49-F238E27FC236}">
                <a16:creationId xmlns:a16="http://schemas.microsoft.com/office/drawing/2014/main" id="{78F21DE0-9EC0-4B8E-AE3C-CC8F7C9E3838}"/>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Outi Kaihola</a:t>
            </a:r>
          </a:p>
        </p:txBody>
      </p:sp>
    </p:spTree>
    <p:extLst>
      <p:ext uri="{BB962C8B-B14F-4D97-AF65-F5344CB8AC3E}">
        <p14:creationId xmlns:p14="http://schemas.microsoft.com/office/powerpoint/2010/main" val="3047899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Lopetus" type="title" preserve="1">
  <p:cSld name="Lopetus">
    <p:spTree>
      <p:nvGrpSpPr>
        <p:cNvPr id="1" name=""/>
        <p:cNvGrpSpPr/>
        <p:nvPr/>
      </p:nvGrpSpPr>
      <p:grpSpPr>
        <a:xfrm>
          <a:off x="0" y="0"/>
          <a:ext cx="0" cy="0"/>
          <a:chOff x="0" y="0"/>
          <a:chExt cx="0" cy="0"/>
        </a:xfrm>
      </p:grpSpPr>
      <p:sp>
        <p:nvSpPr>
          <p:cNvPr id="11" name="Freeform 13">
            <a:extLst>
              <a:ext uri="{FF2B5EF4-FFF2-40B4-BE49-F238E27FC236}">
                <a16:creationId xmlns:a16="http://schemas.microsoft.com/office/drawing/2014/main" id="{E1153FAC-44DF-431E-A26D-60482F426736}"/>
              </a:ext>
              <a:ext uri="{C183D7F6-B498-43B3-948B-1728B52AA6E4}">
                <adec:decorative xmlns:adec="http://schemas.microsoft.com/office/drawing/2017/decorative" val="1"/>
              </a:ext>
            </a:extLst>
          </p:cNvPr>
          <p:cNvSpPr>
            <a:spLocks/>
          </p:cNvSpPr>
          <p:nvPr userDrawn="1"/>
        </p:nvSpPr>
        <p:spPr bwMode="auto">
          <a:xfrm>
            <a:off x="178632" y="180000"/>
            <a:ext cx="11834341" cy="4639603"/>
          </a:xfrm>
          <a:custGeom>
            <a:avLst/>
            <a:gdLst>
              <a:gd name="T0" fmla="*/ 32870 w 32870"/>
              <a:gd name="T1" fmla="*/ 11160 h 12864"/>
              <a:gd name="T2" fmla="*/ 32870 w 32870"/>
              <a:gd name="T3" fmla="*/ 0 h 12864"/>
              <a:gd name="T4" fmla="*/ 11591 w 32870"/>
              <a:gd name="T5" fmla="*/ 0 h 12864"/>
              <a:gd name="T6" fmla="*/ 0 w 32870"/>
              <a:gd name="T7" fmla="*/ 4209 h 12864"/>
              <a:gd name="T8" fmla="*/ 0 w 32870"/>
              <a:gd name="T9" fmla="*/ 12864 h 12864"/>
              <a:gd name="T10" fmla="*/ 13779 w 32870"/>
              <a:gd name="T11" fmla="*/ 10654 h 12864"/>
              <a:gd name="T12" fmla="*/ 32870 w 32870"/>
              <a:gd name="T13" fmla="*/ 10638 h 12864"/>
              <a:gd name="T14" fmla="*/ 32870 w 32870"/>
              <a:gd name="T15" fmla="*/ 11160 h 12864"/>
              <a:gd name="connsiteX0" fmla="*/ 32870 w 32870"/>
              <a:gd name="connsiteY0" fmla="*/ 11160 h 13093"/>
              <a:gd name="connsiteX1" fmla="*/ 32870 w 32870"/>
              <a:gd name="connsiteY1" fmla="*/ 0 h 13093"/>
              <a:gd name="connsiteX2" fmla="*/ 11591 w 32870"/>
              <a:gd name="connsiteY2" fmla="*/ 0 h 13093"/>
              <a:gd name="connsiteX3" fmla="*/ 0 w 32870"/>
              <a:gd name="connsiteY3" fmla="*/ 4209 h 13093"/>
              <a:gd name="connsiteX4" fmla="*/ 0 w 32870"/>
              <a:gd name="connsiteY4" fmla="*/ 12864 h 13093"/>
              <a:gd name="connsiteX5" fmla="*/ 32870 w 32870"/>
              <a:gd name="connsiteY5" fmla="*/ 10638 h 13093"/>
              <a:gd name="connsiteX6" fmla="*/ 32870 w 32870"/>
              <a:gd name="connsiteY6" fmla="*/ 11160 h 13093"/>
              <a:gd name="connsiteX0" fmla="*/ 32870 w 32870"/>
              <a:gd name="connsiteY0" fmla="*/ 11160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 name="connsiteX6" fmla="*/ 32870 w 32870"/>
              <a:gd name="connsiteY6" fmla="*/ 11160 h 12864"/>
              <a:gd name="connsiteX0" fmla="*/ 32870 w 32870"/>
              <a:gd name="connsiteY0" fmla="*/ 10638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 name="connsiteX0" fmla="*/ 32870 w 32870"/>
              <a:gd name="connsiteY0" fmla="*/ 10638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2864">
                <a:moveTo>
                  <a:pt x="32870" y="10638"/>
                </a:moveTo>
                <a:lnTo>
                  <a:pt x="32870" y="0"/>
                </a:lnTo>
                <a:lnTo>
                  <a:pt x="11591" y="0"/>
                </a:lnTo>
                <a:cubicBezTo>
                  <a:pt x="10879" y="2578"/>
                  <a:pt x="7831" y="4511"/>
                  <a:pt x="0" y="4209"/>
                </a:cubicBezTo>
                <a:lnTo>
                  <a:pt x="0" y="12864"/>
                </a:lnTo>
                <a:cubicBezTo>
                  <a:pt x="65" y="12881"/>
                  <a:pt x="32861" y="10626"/>
                  <a:pt x="32870" y="10638"/>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12">
            <a:extLst>
              <a:ext uri="{FF2B5EF4-FFF2-40B4-BE49-F238E27FC236}">
                <a16:creationId xmlns:a16="http://schemas.microsoft.com/office/drawing/2014/main" id="{05F8CEAE-2B96-485D-B411-8B7C510B05C6}"/>
              </a:ext>
              <a:ext uri="{C183D7F6-B498-43B3-948B-1728B52AA6E4}">
                <adec:decorative xmlns:adec="http://schemas.microsoft.com/office/drawing/2017/decorative" val="1"/>
              </a:ext>
            </a:extLst>
          </p:cNvPr>
          <p:cNvSpPr>
            <a:spLocks/>
          </p:cNvSpPr>
          <p:nvPr userDrawn="1"/>
        </p:nvSpPr>
        <p:spPr bwMode="auto">
          <a:xfrm>
            <a:off x="178632" y="4016534"/>
            <a:ext cx="11834341" cy="2661466"/>
          </a:xfrm>
          <a:custGeom>
            <a:avLst/>
            <a:gdLst>
              <a:gd name="T0" fmla="*/ 0 w 32870"/>
              <a:gd name="T1" fmla="*/ 2226 h 7380"/>
              <a:gd name="T2" fmla="*/ 0 w 32870"/>
              <a:gd name="T3" fmla="*/ 7380 h 7380"/>
              <a:gd name="T4" fmla="*/ 14422 w 32870"/>
              <a:gd name="T5" fmla="*/ 4565 h 7380"/>
              <a:gd name="T6" fmla="*/ 32870 w 32870"/>
              <a:gd name="T7" fmla="*/ 4560 h 7380"/>
              <a:gd name="T8" fmla="*/ 32870 w 32870"/>
              <a:gd name="T9" fmla="*/ 0 h 7380"/>
              <a:gd name="T10" fmla="*/ 13779 w 32870"/>
              <a:gd name="T11" fmla="*/ 16 h 7380"/>
              <a:gd name="T12" fmla="*/ 0 w 32870"/>
              <a:gd name="T13" fmla="*/ 2226 h 7380"/>
            </a:gdLst>
            <a:ahLst/>
            <a:cxnLst>
              <a:cxn ang="0">
                <a:pos x="T0" y="T1"/>
              </a:cxn>
              <a:cxn ang="0">
                <a:pos x="T2" y="T3"/>
              </a:cxn>
              <a:cxn ang="0">
                <a:pos x="T4" y="T5"/>
              </a:cxn>
              <a:cxn ang="0">
                <a:pos x="T6" y="T7"/>
              </a:cxn>
              <a:cxn ang="0">
                <a:pos x="T8" y="T9"/>
              </a:cxn>
              <a:cxn ang="0">
                <a:pos x="T10" y="T11"/>
              </a:cxn>
              <a:cxn ang="0">
                <a:pos x="T12" y="T13"/>
              </a:cxn>
            </a:cxnLst>
            <a:rect l="0" t="0" r="r" b="b"/>
            <a:pathLst>
              <a:path w="32870" h="7380">
                <a:moveTo>
                  <a:pt x="0" y="2226"/>
                </a:moveTo>
                <a:lnTo>
                  <a:pt x="0" y="7380"/>
                </a:lnTo>
                <a:cubicBezTo>
                  <a:pt x="4241" y="4951"/>
                  <a:pt x="10659" y="4560"/>
                  <a:pt x="14422" y="4565"/>
                </a:cubicBezTo>
                <a:cubicBezTo>
                  <a:pt x="15294" y="4566"/>
                  <a:pt x="23963" y="4563"/>
                  <a:pt x="32870" y="456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755647"/>
            <a:ext cx="8193024" cy="1170923"/>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4375404"/>
            <a:ext cx="8193024" cy="891540"/>
          </a:xfrm>
        </p:spPr>
        <p:txBody>
          <a:bodyPr anchor="ctr"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10886828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Lopetus 2" type="title" preserve="1">
  <p:cSld name="Lopetus 2">
    <p:spTree>
      <p:nvGrpSpPr>
        <p:cNvPr id="1" name=""/>
        <p:cNvGrpSpPr/>
        <p:nvPr/>
      </p:nvGrpSpPr>
      <p:grpSpPr>
        <a:xfrm>
          <a:off x="0" y="0"/>
          <a:ext cx="0" cy="0"/>
          <a:chOff x="0" y="0"/>
          <a:chExt cx="0" cy="0"/>
        </a:xfrm>
      </p:grpSpPr>
      <p:sp>
        <p:nvSpPr>
          <p:cNvPr id="14" name="Freeform 7">
            <a:extLst>
              <a:ext uri="{FF2B5EF4-FFF2-40B4-BE49-F238E27FC236}">
                <a16:creationId xmlns:a16="http://schemas.microsoft.com/office/drawing/2014/main" id="{EB983361-D7DC-4F8A-A98B-CCC6C2C2A7A0}"/>
              </a:ext>
              <a:ext uri="{C183D7F6-B498-43B3-948B-1728B52AA6E4}">
                <adec:decorative xmlns:adec="http://schemas.microsoft.com/office/drawing/2017/decorative" val="1"/>
              </a:ext>
            </a:extLst>
          </p:cNvPr>
          <p:cNvSpPr>
            <a:spLocks/>
          </p:cNvSpPr>
          <p:nvPr userDrawn="1"/>
        </p:nvSpPr>
        <p:spPr bwMode="auto">
          <a:xfrm>
            <a:off x="178633" y="180000"/>
            <a:ext cx="11832392" cy="4674025"/>
          </a:xfrm>
          <a:custGeom>
            <a:avLst/>
            <a:gdLst>
              <a:gd name="T0" fmla="*/ 0 w 32870"/>
              <a:gd name="T1" fmla="*/ 4209 h 12980"/>
              <a:gd name="T2" fmla="*/ 0 w 32870"/>
              <a:gd name="T3" fmla="*/ 12980 h 12980"/>
              <a:gd name="T4" fmla="*/ 15744 w 32870"/>
              <a:gd name="T5" fmla="*/ 9766 h 12980"/>
              <a:gd name="T6" fmla="*/ 32870 w 32870"/>
              <a:gd name="T7" fmla="*/ 9751 h 12980"/>
              <a:gd name="T8" fmla="*/ 32870 w 32870"/>
              <a:gd name="T9" fmla="*/ 0 h 12980"/>
              <a:gd name="T10" fmla="*/ 11591 w 32870"/>
              <a:gd name="T11" fmla="*/ 0 h 12980"/>
              <a:gd name="T12" fmla="*/ 0 w 32870"/>
              <a:gd name="T13" fmla="*/ 4209 h 12980"/>
              <a:gd name="connsiteX0" fmla="*/ 0 w 32870"/>
              <a:gd name="connsiteY0" fmla="*/ 4209 h 13212"/>
              <a:gd name="connsiteX1" fmla="*/ 0 w 32870"/>
              <a:gd name="connsiteY1" fmla="*/ 12980 h 13212"/>
              <a:gd name="connsiteX2" fmla="*/ 32870 w 32870"/>
              <a:gd name="connsiteY2" fmla="*/ 9751 h 13212"/>
              <a:gd name="connsiteX3" fmla="*/ 32870 w 32870"/>
              <a:gd name="connsiteY3" fmla="*/ 0 h 13212"/>
              <a:gd name="connsiteX4" fmla="*/ 11591 w 32870"/>
              <a:gd name="connsiteY4" fmla="*/ 0 h 13212"/>
              <a:gd name="connsiteX5" fmla="*/ 0 w 32870"/>
              <a:gd name="connsiteY5" fmla="*/ 4209 h 13212"/>
              <a:gd name="connsiteX0" fmla="*/ 0 w 32870"/>
              <a:gd name="connsiteY0" fmla="*/ 4209 h 12980"/>
              <a:gd name="connsiteX1" fmla="*/ 0 w 32870"/>
              <a:gd name="connsiteY1" fmla="*/ 12980 h 12980"/>
              <a:gd name="connsiteX2" fmla="*/ 32870 w 32870"/>
              <a:gd name="connsiteY2" fmla="*/ 9751 h 12980"/>
              <a:gd name="connsiteX3" fmla="*/ 32870 w 32870"/>
              <a:gd name="connsiteY3" fmla="*/ 0 h 12980"/>
              <a:gd name="connsiteX4" fmla="*/ 11591 w 32870"/>
              <a:gd name="connsiteY4" fmla="*/ 0 h 12980"/>
              <a:gd name="connsiteX5" fmla="*/ 0 w 32870"/>
              <a:gd name="connsiteY5" fmla="*/ 4209 h 12980"/>
              <a:gd name="connsiteX0" fmla="*/ 0 w 32870"/>
              <a:gd name="connsiteY0" fmla="*/ 4209 h 12980"/>
              <a:gd name="connsiteX1" fmla="*/ 0 w 32870"/>
              <a:gd name="connsiteY1" fmla="*/ 12980 h 12980"/>
              <a:gd name="connsiteX2" fmla="*/ 32870 w 32870"/>
              <a:gd name="connsiteY2" fmla="*/ 9751 h 12980"/>
              <a:gd name="connsiteX3" fmla="*/ 32870 w 32870"/>
              <a:gd name="connsiteY3" fmla="*/ 0 h 12980"/>
              <a:gd name="connsiteX4" fmla="*/ 11591 w 32870"/>
              <a:gd name="connsiteY4" fmla="*/ 0 h 12980"/>
              <a:gd name="connsiteX5" fmla="*/ 0 w 32870"/>
              <a:gd name="connsiteY5" fmla="*/ 4209 h 1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2980">
                <a:moveTo>
                  <a:pt x="0" y="4209"/>
                </a:moveTo>
                <a:lnTo>
                  <a:pt x="0" y="12980"/>
                </a:lnTo>
                <a:cubicBezTo>
                  <a:pt x="-29" y="12959"/>
                  <a:pt x="32843" y="9745"/>
                  <a:pt x="32870" y="9751"/>
                </a:cubicBezTo>
                <a:lnTo>
                  <a:pt x="32870" y="0"/>
                </a:lnTo>
                <a:lnTo>
                  <a:pt x="11591" y="0"/>
                </a:lnTo>
                <a:cubicBezTo>
                  <a:pt x="10879" y="2578"/>
                  <a:pt x="7831" y="4511"/>
                  <a:pt x="0" y="4209"/>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425028E-4F6B-423C-8786-AC5A436EB208}"/>
              </a:ext>
              <a:ext uri="{C183D7F6-B498-43B3-948B-1728B52AA6E4}">
                <adec:decorative xmlns:adec="http://schemas.microsoft.com/office/drawing/2017/decorative" val="1"/>
              </a:ext>
            </a:extLst>
          </p:cNvPr>
          <p:cNvSpPr>
            <a:spLocks/>
          </p:cNvSpPr>
          <p:nvPr userDrawn="1"/>
        </p:nvSpPr>
        <p:spPr bwMode="auto">
          <a:xfrm>
            <a:off x="178633" y="3690302"/>
            <a:ext cx="11832392" cy="2987423"/>
          </a:xfrm>
          <a:custGeom>
            <a:avLst/>
            <a:gdLst>
              <a:gd name="T0" fmla="*/ 0 w 32870"/>
              <a:gd name="T1" fmla="*/ 3229 h 8296"/>
              <a:gd name="T2" fmla="*/ 0 w 32870"/>
              <a:gd name="T3" fmla="*/ 8296 h 8296"/>
              <a:gd name="T4" fmla="*/ 16387 w 32870"/>
              <a:gd name="T5" fmla="*/ 4042 h 8296"/>
              <a:gd name="T6" fmla="*/ 32870 w 32870"/>
              <a:gd name="T7" fmla="*/ 4037 h 8296"/>
              <a:gd name="T8" fmla="*/ 32870 w 32870"/>
              <a:gd name="T9" fmla="*/ 0 h 8296"/>
              <a:gd name="T10" fmla="*/ 15744 w 32870"/>
              <a:gd name="T11" fmla="*/ 14 h 8296"/>
              <a:gd name="T12" fmla="*/ 0 w 32870"/>
              <a:gd name="T13" fmla="*/ 3229 h 8296"/>
            </a:gdLst>
            <a:ahLst/>
            <a:cxnLst>
              <a:cxn ang="0">
                <a:pos x="T0" y="T1"/>
              </a:cxn>
              <a:cxn ang="0">
                <a:pos x="T2" y="T3"/>
              </a:cxn>
              <a:cxn ang="0">
                <a:pos x="T4" y="T5"/>
              </a:cxn>
              <a:cxn ang="0">
                <a:pos x="T6" y="T7"/>
              </a:cxn>
              <a:cxn ang="0">
                <a:pos x="T8" y="T9"/>
              </a:cxn>
              <a:cxn ang="0">
                <a:pos x="T10" y="T11"/>
              </a:cxn>
              <a:cxn ang="0">
                <a:pos x="T12" y="T13"/>
              </a:cxn>
            </a:cxnLst>
            <a:rect l="0" t="0" r="r" b="b"/>
            <a:pathLst>
              <a:path w="32870" h="8296">
                <a:moveTo>
                  <a:pt x="0" y="3229"/>
                </a:moveTo>
                <a:lnTo>
                  <a:pt x="0" y="8296"/>
                </a:lnTo>
                <a:cubicBezTo>
                  <a:pt x="3928" y="4574"/>
                  <a:pt x="11978" y="4035"/>
                  <a:pt x="16387" y="4042"/>
                </a:cubicBezTo>
                <a:cubicBezTo>
                  <a:pt x="17194" y="4043"/>
                  <a:pt x="24691" y="4041"/>
                  <a:pt x="32870" y="4037"/>
                </a:cubicBezTo>
                <a:lnTo>
                  <a:pt x="32870" y="0"/>
                </a:lnTo>
                <a:cubicBezTo>
                  <a:pt x="24550" y="3"/>
                  <a:pt x="16871" y="7"/>
                  <a:pt x="15744" y="14"/>
                </a:cubicBezTo>
                <a:cubicBezTo>
                  <a:pt x="8177" y="64"/>
                  <a:pt x="3166" y="1290"/>
                  <a:pt x="0" y="3229"/>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126571"/>
            <a:ext cx="8193024" cy="1415461"/>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5518404"/>
            <a:ext cx="8193024" cy="891540"/>
          </a:xfrm>
        </p:spPr>
        <p:txBody>
          <a:bodyPr anchor="ctr" anchorCtr="0"/>
          <a:lstStyle>
            <a:lvl1pPr marL="0" indent="0" algn="r">
              <a:lnSpc>
                <a:spcPct val="110000"/>
              </a:lnSpc>
              <a:spcBef>
                <a:spcPts val="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5188798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Content Placeholder 2">
            <a:extLst>
              <a:ext uri="{FF2B5EF4-FFF2-40B4-BE49-F238E27FC236}">
                <a16:creationId xmlns:a16="http://schemas.microsoft.com/office/drawing/2014/main" id="{AC60B309-4C5E-46DE-A832-32BA260737F9}"/>
              </a:ext>
            </a:extLst>
          </p:cNvPr>
          <p:cNvSpPr>
            <a:spLocks noGrp="1"/>
          </p:cNvSpPr>
          <p:nvPr>
            <p:ph idx="10"/>
          </p:nvPr>
        </p:nvSpPr>
        <p:spPr>
          <a:xfrm>
            <a:off x="623093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19818749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Lopetus 3" type="title" preserve="1">
  <p:cSld name="Lopetus 3">
    <p:spTree>
      <p:nvGrpSpPr>
        <p:cNvPr id="1" name=""/>
        <p:cNvGrpSpPr/>
        <p:nvPr/>
      </p:nvGrpSpPr>
      <p:grpSpPr>
        <a:xfrm>
          <a:off x="0" y="0"/>
          <a:ext cx="0" cy="0"/>
          <a:chOff x="0" y="0"/>
          <a:chExt cx="0" cy="0"/>
        </a:xfrm>
      </p:grpSpPr>
      <p:sp>
        <p:nvSpPr>
          <p:cNvPr id="14" name="Freeform 19">
            <a:extLst>
              <a:ext uri="{FF2B5EF4-FFF2-40B4-BE49-F238E27FC236}">
                <a16:creationId xmlns:a16="http://schemas.microsoft.com/office/drawing/2014/main" id="{2F879CE6-F58E-498F-BFF8-897875D76444}"/>
              </a:ext>
              <a:ext uri="{C183D7F6-B498-43B3-948B-1728B52AA6E4}">
                <adec:decorative xmlns:adec="http://schemas.microsoft.com/office/drawing/2017/decorative" val="1"/>
              </a:ext>
            </a:extLst>
          </p:cNvPr>
          <p:cNvSpPr>
            <a:spLocks/>
          </p:cNvSpPr>
          <p:nvPr userDrawn="1"/>
        </p:nvSpPr>
        <p:spPr bwMode="auto">
          <a:xfrm>
            <a:off x="178632" y="1098364"/>
            <a:ext cx="11832393" cy="4209097"/>
          </a:xfrm>
          <a:custGeom>
            <a:avLst/>
            <a:gdLst>
              <a:gd name="T0" fmla="*/ 0 w 32870"/>
              <a:gd name="T1" fmla="*/ 4740 h 11678"/>
              <a:gd name="T2" fmla="*/ 0 w 32870"/>
              <a:gd name="T3" fmla="*/ 11678 h 11678"/>
              <a:gd name="T4" fmla="*/ 19067 w 32870"/>
              <a:gd name="T5" fmla="*/ 4661 h 11678"/>
              <a:gd name="T6" fmla="*/ 32870 w 32870"/>
              <a:gd name="T7" fmla="*/ 4650 h 11678"/>
              <a:gd name="T8" fmla="*/ 32870 w 32870"/>
              <a:gd name="T9" fmla="*/ 0 h 11678"/>
              <a:gd name="T10" fmla="*/ 18389 w 32870"/>
              <a:gd name="T11" fmla="*/ 20 h 11678"/>
              <a:gd name="T12" fmla="*/ 0 w 32870"/>
              <a:gd name="T13"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1678">
                <a:moveTo>
                  <a:pt x="0" y="4740"/>
                </a:moveTo>
                <a:lnTo>
                  <a:pt x="0" y="11678"/>
                </a:lnTo>
                <a:cubicBezTo>
                  <a:pt x="-29" y="11700"/>
                  <a:pt x="32880" y="4689"/>
                  <a:pt x="32870" y="4650"/>
                </a:cubicBezTo>
                <a:lnTo>
                  <a:pt x="32870" y="0"/>
                </a:lnTo>
                <a:lnTo>
                  <a:pt x="18389" y="20"/>
                </a:lnTo>
                <a:cubicBezTo>
                  <a:pt x="8797" y="82"/>
                  <a:pt x="3102" y="1939"/>
                  <a:pt x="0" y="4740"/>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8">
            <a:extLst>
              <a:ext uri="{FF2B5EF4-FFF2-40B4-BE49-F238E27FC236}">
                <a16:creationId xmlns:a16="http://schemas.microsoft.com/office/drawing/2014/main" id="{3308B19E-C811-4A25-A76E-FD76B06EDCE9}"/>
              </a:ext>
              <a:ext uri="{C183D7F6-B498-43B3-948B-1728B52AA6E4}">
                <adec:decorative xmlns:adec="http://schemas.microsoft.com/office/drawing/2017/decorative" val="1"/>
              </a:ext>
            </a:extLst>
          </p:cNvPr>
          <p:cNvSpPr>
            <a:spLocks/>
          </p:cNvSpPr>
          <p:nvPr userDrawn="1"/>
        </p:nvSpPr>
        <p:spPr bwMode="auto">
          <a:xfrm>
            <a:off x="178632" y="1098364"/>
            <a:ext cx="11832393" cy="5588186"/>
          </a:xfrm>
          <a:custGeom>
            <a:avLst/>
            <a:gdLst>
              <a:gd name="T0" fmla="*/ 32870 w 32870"/>
              <a:gd name="T1" fmla="*/ 15500 h 15500"/>
              <a:gd name="T2" fmla="*/ 32870 w 32870"/>
              <a:gd name="T3" fmla="*/ 0 h 15500"/>
              <a:gd name="T4" fmla="*/ 32870 w 32870"/>
              <a:gd name="T5" fmla="*/ 0 h 15500"/>
              <a:gd name="T6" fmla="*/ 32870 w 32870"/>
              <a:gd name="T7" fmla="*/ 4650 h 15500"/>
              <a:gd name="T8" fmla="*/ 19067 w 32870"/>
              <a:gd name="T9" fmla="*/ 4661 h 15500"/>
              <a:gd name="T10" fmla="*/ 0 w 32870"/>
              <a:gd name="T11" fmla="*/ 11678 h 15500"/>
              <a:gd name="T12" fmla="*/ 0 w 32870"/>
              <a:gd name="T13" fmla="*/ 15500 h 15500"/>
              <a:gd name="T14" fmla="*/ 32870 w 32870"/>
              <a:gd name="T15" fmla="*/ 15500 h 15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70" h="15500">
                <a:moveTo>
                  <a:pt x="32870" y="15500"/>
                </a:moveTo>
                <a:lnTo>
                  <a:pt x="32870" y="0"/>
                </a:lnTo>
                <a:lnTo>
                  <a:pt x="32870" y="0"/>
                </a:lnTo>
                <a:lnTo>
                  <a:pt x="32870" y="4650"/>
                </a:lnTo>
                <a:cubicBezTo>
                  <a:pt x="28166" y="4655"/>
                  <a:pt x="20406" y="4664"/>
                  <a:pt x="19067" y="4661"/>
                </a:cubicBezTo>
                <a:cubicBezTo>
                  <a:pt x="13563" y="4653"/>
                  <a:pt x="2671" y="5450"/>
                  <a:pt x="0" y="11678"/>
                </a:cubicBezTo>
                <a:lnTo>
                  <a:pt x="0" y="15500"/>
                </a:lnTo>
                <a:lnTo>
                  <a:pt x="32870" y="1550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3428999"/>
            <a:ext cx="8193024" cy="1125203"/>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5102352"/>
            <a:ext cx="8193024" cy="891540"/>
          </a:xfrm>
        </p:spPr>
        <p:txBody>
          <a:bodyPr anchor="ctr"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12317661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Content Placeholder 2">
            <a:extLst>
              <a:ext uri="{FF2B5EF4-FFF2-40B4-BE49-F238E27FC236}">
                <a16:creationId xmlns:a16="http://schemas.microsoft.com/office/drawing/2014/main" id="{AC60B309-4C5E-46DE-A832-32BA260737F9}"/>
              </a:ext>
            </a:extLst>
          </p:cNvPr>
          <p:cNvSpPr>
            <a:spLocks noGrp="1"/>
          </p:cNvSpPr>
          <p:nvPr>
            <p:ph idx="10"/>
          </p:nvPr>
        </p:nvSpPr>
        <p:spPr>
          <a:xfrm>
            <a:off x="623093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41302056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Otsikko ja 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92808"/>
            <a:ext cx="9360000" cy="363931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pic>
        <p:nvPicPr>
          <p:cNvPr id="4" name="Kuva 3" descr="Kuva, joka sisältää kohteen ulko, lumi, taivas, puu&#10;&#10;Kuvaus luotu automaattisesti">
            <a:extLst>
              <a:ext uri="{FF2B5EF4-FFF2-40B4-BE49-F238E27FC236}">
                <a16:creationId xmlns:a16="http://schemas.microsoft.com/office/drawing/2014/main" id="{EAF912B9-3118-40ED-828D-19599A2E9885}"/>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0" y="0"/>
            <a:ext cx="12192000" cy="9144000"/>
          </a:xfrm>
          <a:prstGeom prst="rect">
            <a:avLst/>
          </a:prstGeom>
        </p:spPr>
      </p:pic>
    </p:spTree>
    <p:extLst>
      <p:ext uri="{BB962C8B-B14F-4D97-AF65-F5344CB8AC3E}">
        <p14:creationId xmlns:p14="http://schemas.microsoft.com/office/powerpoint/2010/main" val="9893095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Picture Background">
    <p:spTree>
      <p:nvGrpSpPr>
        <p:cNvPr id="1" name=""/>
        <p:cNvGrpSpPr/>
        <p:nvPr/>
      </p:nvGrpSpPr>
      <p:grpSpPr>
        <a:xfrm>
          <a:off x="0" y="0"/>
          <a:ext cx="0" cy="0"/>
          <a:chOff x="0" y="0"/>
          <a:chExt cx="0" cy="0"/>
        </a:xfrm>
      </p:grpSpPr>
      <p:pic>
        <p:nvPicPr>
          <p:cNvPr id="6" name="Kuva 5" descr="Kuva, joka sisältää kohteen puu, luonto, ympäröity, metsä&#10;&#10;Kuvaus luotu automaattisesti">
            <a:extLst>
              <a:ext uri="{FF2B5EF4-FFF2-40B4-BE49-F238E27FC236}">
                <a16:creationId xmlns:a16="http://schemas.microsoft.com/office/drawing/2014/main" id="{9D12029C-70E0-4700-A4BA-0820D00D42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53662"/>
            <a:ext cx="12192000" cy="7390008"/>
          </a:xfrm>
          <a:prstGeom prst="rect">
            <a:avLst/>
          </a:prstGeom>
        </p:spPr>
      </p:pic>
      <p:sp>
        <p:nvSpPr>
          <p:cNvPr id="5" name="Suorakulmio 7">
            <a:extLst>
              <a:ext uri="{FF2B5EF4-FFF2-40B4-BE49-F238E27FC236}">
                <a16:creationId xmlns:a16="http://schemas.microsoft.com/office/drawing/2014/main" id="{5126C2F4-CD3E-DE40-B9E4-0D0F09D339C5}"/>
              </a:ext>
            </a:extLst>
          </p:cNvPr>
          <p:cNvSpPr/>
          <p:nvPr userDrawn="1"/>
        </p:nvSpPr>
        <p:spPr>
          <a:xfrm>
            <a:off x="0" y="-1"/>
            <a:ext cx="12192000" cy="5936347"/>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692595"/>
            <a:ext cx="9144000" cy="2387600"/>
          </a:xfrm>
        </p:spPr>
        <p:txBody>
          <a:bodyPr anchor="b"/>
          <a:lstStyle>
            <a:lvl1pPr algn="ctr">
              <a:defRPr sz="72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3442018"/>
            <a:ext cx="9144000" cy="1655762"/>
          </a:xfrm>
        </p:spPr>
        <p:txBody>
          <a:bodyPr/>
          <a:lstStyle>
            <a:lvl1pPr marL="0" indent="0" algn="ct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extLst>
      <p:ext uri="{BB962C8B-B14F-4D97-AF65-F5344CB8AC3E}">
        <p14:creationId xmlns:p14="http://schemas.microsoft.com/office/powerpoint/2010/main" val="35178436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692595"/>
            <a:ext cx="9144000" cy="2387600"/>
          </a:xfrm>
        </p:spPr>
        <p:txBody>
          <a:bodyPr anchor="b"/>
          <a:lstStyle>
            <a:lvl1pPr algn="ctr">
              <a:defRPr sz="7200"/>
            </a:lvl1pPr>
          </a:lstStyle>
          <a:p>
            <a:r>
              <a:rPr lang="fi-FI" noProof="0"/>
              <a:t>Muokkaa ots. perustyyl. napsautt.</a:t>
            </a:r>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3442018"/>
            <a:ext cx="9144000" cy="1655762"/>
          </a:xfrm>
        </p:spPr>
        <p:txBody>
          <a:bodyPr/>
          <a:lstStyle>
            <a:lvl1pPr marL="0" indent="0" algn="ct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extLst>
      <p:ext uri="{BB962C8B-B14F-4D97-AF65-F5344CB8AC3E}">
        <p14:creationId xmlns:p14="http://schemas.microsoft.com/office/powerpoint/2010/main" val="9995102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Pictur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7">
            <a:extLst>
              <a:ext uri="{FF2B5EF4-FFF2-40B4-BE49-F238E27FC236}">
                <a16:creationId xmlns:a16="http://schemas.microsoft.com/office/drawing/2014/main" id="{5126C2F4-CD3E-DE40-B9E4-0D0F09D339C5}"/>
              </a:ext>
            </a:extLst>
          </p:cNvPr>
          <p:cNvSpPr/>
          <p:nvPr userDrawn="1"/>
        </p:nvSpPr>
        <p:spPr>
          <a:xfrm>
            <a:off x="0" y="-1"/>
            <a:ext cx="12192000" cy="5936347"/>
          </a:xfrm>
          <a:prstGeom prst="rect">
            <a:avLst/>
          </a:prstGeom>
          <a:solidFill>
            <a:srgbClr val="195C9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692595"/>
            <a:ext cx="9144000" cy="2387600"/>
          </a:xfrm>
        </p:spPr>
        <p:txBody>
          <a:bodyPr anchor="b"/>
          <a:lstStyle>
            <a:lvl1pPr algn="ctr">
              <a:defRPr sz="72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3442018"/>
            <a:ext cx="9144000" cy="1655762"/>
          </a:xfrm>
        </p:spPr>
        <p:txBody>
          <a:bodyPr/>
          <a:lstStyle>
            <a:lvl1pPr marL="0" indent="0" algn="ct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extLst>
      <p:ext uri="{BB962C8B-B14F-4D97-AF65-F5344CB8AC3E}">
        <p14:creationId xmlns:p14="http://schemas.microsoft.com/office/powerpoint/2010/main" val="11698204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792000" y="692594"/>
            <a:ext cx="4694400" cy="4784662"/>
          </a:xfrm>
        </p:spPr>
        <p:txBody>
          <a:bodyPr anchor="ctr" anchorCtr="0"/>
          <a:lstStyle>
            <a:lvl1pPr algn="ctr">
              <a:defRPr sz="6000"/>
            </a:lvl1pPr>
          </a:lstStyle>
          <a:p>
            <a:r>
              <a:rPr lang="fi-FI" noProof="0"/>
              <a:t>Muokkaa ots. perustyyl. napsautt.</a:t>
            </a:r>
          </a:p>
        </p:txBody>
      </p:sp>
      <p:sp>
        <p:nvSpPr>
          <p:cNvPr id="4" name="Picture Placeholder 7">
            <a:extLst>
              <a:ext uri="{FF2B5EF4-FFF2-40B4-BE49-F238E27FC236}">
                <a16:creationId xmlns:a16="http://schemas.microsoft.com/office/drawing/2014/main" id="{D72FC982-DA0F-4EC6-9E18-B415AECBABF0}"/>
              </a:ext>
            </a:extLst>
          </p:cNvPr>
          <p:cNvSpPr>
            <a:spLocks noGrp="1"/>
          </p:cNvSpPr>
          <p:nvPr>
            <p:ph type="pic" sz="quarter" idx="13"/>
          </p:nvPr>
        </p:nvSpPr>
        <p:spPr>
          <a:xfrm>
            <a:off x="5776404" y="-93225"/>
            <a:ext cx="6095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17215839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13671462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Otsikko ja 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92808"/>
            <a:ext cx="9360000" cy="363931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275163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Content Placeholder 2">
            <a:extLst>
              <a:ext uri="{FF2B5EF4-FFF2-40B4-BE49-F238E27FC236}">
                <a16:creationId xmlns:a16="http://schemas.microsoft.com/office/drawing/2014/main" id="{AC60B309-4C5E-46DE-A832-32BA260737F9}"/>
              </a:ext>
            </a:extLst>
          </p:cNvPr>
          <p:cNvSpPr>
            <a:spLocks noGrp="1"/>
          </p:cNvSpPr>
          <p:nvPr>
            <p:ph idx="10"/>
          </p:nvPr>
        </p:nvSpPr>
        <p:spPr>
          <a:xfrm>
            <a:off x="623093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203396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2190100"/>
            <a:ext cx="4889066" cy="3342020"/>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Content Placeholder 2">
            <a:extLst>
              <a:ext uri="{FF2B5EF4-FFF2-40B4-BE49-F238E27FC236}">
                <a16:creationId xmlns:a16="http://schemas.microsoft.com/office/drawing/2014/main" id="{AC60B309-4C5E-46DE-A832-32BA260737F9}"/>
              </a:ext>
            </a:extLst>
          </p:cNvPr>
          <p:cNvSpPr>
            <a:spLocks noGrp="1"/>
          </p:cNvSpPr>
          <p:nvPr>
            <p:ph idx="10"/>
          </p:nvPr>
        </p:nvSpPr>
        <p:spPr>
          <a:xfrm>
            <a:off x="6230930" y="2190100"/>
            <a:ext cx="4889066" cy="3342020"/>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2">
            <a:extLst>
              <a:ext uri="{FF2B5EF4-FFF2-40B4-BE49-F238E27FC236}">
                <a16:creationId xmlns:a16="http://schemas.microsoft.com/office/drawing/2014/main" id="{07F3B56D-9577-4E8F-BADA-CE87085A9970}"/>
              </a:ext>
            </a:extLst>
          </p:cNvPr>
          <p:cNvSpPr>
            <a:spLocks noGrp="1"/>
          </p:cNvSpPr>
          <p:nvPr>
            <p:ph type="body" idx="11"/>
          </p:nvPr>
        </p:nvSpPr>
        <p:spPr>
          <a:xfrm>
            <a:off x="839789" y="1757429"/>
            <a:ext cx="4887478" cy="3612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Text Placeholder 4">
            <a:extLst>
              <a:ext uri="{FF2B5EF4-FFF2-40B4-BE49-F238E27FC236}">
                <a16:creationId xmlns:a16="http://schemas.microsoft.com/office/drawing/2014/main" id="{8A5A6492-7F8A-40F8-A303-F85F69C9F3A1}"/>
              </a:ext>
            </a:extLst>
          </p:cNvPr>
          <p:cNvSpPr>
            <a:spLocks noGrp="1"/>
          </p:cNvSpPr>
          <p:nvPr>
            <p:ph type="body" sz="quarter" idx="3"/>
          </p:nvPr>
        </p:nvSpPr>
        <p:spPr>
          <a:xfrm>
            <a:off x="6230930" y="1757429"/>
            <a:ext cx="4887478" cy="3612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8667448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2190100"/>
            <a:ext cx="4889066" cy="3342020"/>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Content Placeholder 2">
            <a:extLst>
              <a:ext uri="{FF2B5EF4-FFF2-40B4-BE49-F238E27FC236}">
                <a16:creationId xmlns:a16="http://schemas.microsoft.com/office/drawing/2014/main" id="{AC60B309-4C5E-46DE-A832-32BA260737F9}"/>
              </a:ext>
            </a:extLst>
          </p:cNvPr>
          <p:cNvSpPr>
            <a:spLocks noGrp="1"/>
          </p:cNvSpPr>
          <p:nvPr>
            <p:ph idx="10"/>
          </p:nvPr>
        </p:nvSpPr>
        <p:spPr>
          <a:xfrm>
            <a:off x="6230930" y="2190100"/>
            <a:ext cx="4889066" cy="3342020"/>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2">
            <a:extLst>
              <a:ext uri="{FF2B5EF4-FFF2-40B4-BE49-F238E27FC236}">
                <a16:creationId xmlns:a16="http://schemas.microsoft.com/office/drawing/2014/main" id="{07F3B56D-9577-4E8F-BADA-CE87085A9970}"/>
              </a:ext>
            </a:extLst>
          </p:cNvPr>
          <p:cNvSpPr>
            <a:spLocks noGrp="1"/>
          </p:cNvSpPr>
          <p:nvPr>
            <p:ph type="body" idx="11"/>
          </p:nvPr>
        </p:nvSpPr>
        <p:spPr>
          <a:xfrm>
            <a:off x="839789" y="1757429"/>
            <a:ext cx="4887478" cy="3612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Text Placeholder 4">
            <a:extLst>
              <a:ext uri="{FF2B5EF4-FFF2-40B4-BE49-F238E27FC236}">
                <a16:creationId xmlns:a16="http://schemas.microsoft.com/office/drawing/2014/main" id="{8A5A6492-7F8A-40F8-A303-F85F69C9F3A1}"/>
              </a:ext>
            </a:extLst>
          </p:cNvPr>
          <p:cNvSpPr>
            <a:spLocks noGrp="1"/>
          </p:cNvSpPr>
          <p:nvPr>
            <p:ph type="body" sz="quarter" idx="3"/>
          </p:nvPr>
        </p:nvSpPr>
        <p:spPr>
          <a:xfrm>
            <a:off x="6230930" y="1757429"/>
            <a:ext cx="4887478" cy="3612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8123246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838200" y="365125"/>
            <a:ext cx="4889066" cy="1033907"/>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6096000" y="1"/>
            <a:ext cx="6095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4553426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icture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838200" y="365125"/>
            <a:ext cx="4889066" cy="1033907"/>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6345937" y="274319"/>
            <a:ext cx="5591556" cy="263347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
        <p:nvSpPr>
          <p:cNvPr id="7" name="Picture Placeholder 7">
            <a:extLst>
              <a:ext uri="{FF2B5EF4-FFF2-40B4-BE49-F238E27FC236}">
                <a16:creationId xmlns:a16="http://schemas.microsoft.com/office/drawing/2014/main" id="{AE8BC2DE-23EE-4F0E-A759-42E68FCA6E74}"/>
              </a:ext>
            </a:extLst>
          </p:cNvPr>
          <p:cNvSpPr>
            <a:spLocks noGrp="1"/>
          </p:cNvSpPr>
          <p:nvPr>
            <p:ph type="pic" sz="quarter" idx="14"/>
          </p:nvPr>
        </p:nvSpPr>
        <p:spPr>
          <a:xfrm>
            <a:off x="6345937" y="3054095"/>
            <a:ext cx="5591556" cy="263347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23651385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0" y="1"/>
            <a:ext cx="12191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11139465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2">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169165" y="164591"/>
            <a:ext cx="5806440" cy="553669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
        <p:nvSpPr>
          <p:cNvPr id="6" name="Picture Placeholder 7">
            <a:extLst>
              <a:ext uri="{FF2B5EF4-FFF2-40B4-BE49-F238E27FC236}">
                <a16:creationId xmlns:a16="http://schemas.microsoft.com/office/drawing/2014/main" id="{4A4925B0-A7C3-443B-83E9-526A2BE64B7D}"/>
              </a:ext>
            </a:extLst>
          </p:cNvPr>
          <p:cNvSpPr>
            <a:spLocks noGrp="1"/>
          </p:cNvSpPr>
          <p:nvPr>
            <p:ph type="pic" sz="quarter" idx="14"/>
          </p:nvPr>
        </p:nvSpPr>
        <p:spPr>
          <a:xfrm>
            <a:off x="6204205" y="164591"/>
            <a:ext cx="5806440" cy="553669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31998629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san ylätunniste">
    <p:bg>
      <p:bgPr>
        <a:solidFill>
          <a:srgbClr val="195C9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1380744" y="758762"/>
            <a:ext cx="9431782" cy="2852737"/>
          </a:xfrm>
        </p:spPr>
        <p:txBody>
          <a:bodyPr anchor="b"/>
          <a:lstStyle>
            <a:lvl1pPr algn="ctr">
              <a:defRPr sz="5400">
                <a:solidFill>
                  <a:schemeClr val="bg1"/>
                </a:solidFill>
              </a:defRPr>
            </a:lvl1pPr>
          </a:lstStyle>
          <a:p>
            <a:r>
              <a:rPr lang="fi-FI" noProof="0"/>
              <a:t>Muokkaa ots. perustyyl. napsautt.</a:t>
            </a:r>
          </a:p>
        </p:txBody>
      </p:sp>
      <p:sp>
        <p:nvSpPr>
          <p:cNvPr id="3" name="Text Placeholder 2">
            <a:extLst>
              <a:ext uri="{FF2B5EF4-FFF2-40B4-BE49-F238E27FC236}">
                <a16:creationId xmlns:a16="http://schemas.microsoft.com/office/drawing/2014/main" id="{D7DD99AB-4804-4C60-813F-F39098C3BA1A}"/>
              </a:ext>
            </a:extLst>
          </p:cNvPr>
          <p:cNvSpPr>
            <a:spLocks noGrp="1"/>
          </p:cNvSpPr>
          <p:nvPr>
            <p:ph type="body" idx="1" hasCustomPrompt="1"/>
          </p:nvPr>
        </p:nvSpPr>
        <p:spPr>
          <a:xfrm>
            <a:off x="1389536" y="4191846"/>
            <a:ext cx="9431782" cy="360000"/>
          </a:xfrm>
        </p:spPr>
        <p:txBody>
          <a:bodyPr anchor="ctr" anchorCtr="0"/>
          <a:lstStyle>
            <a:lvl1pPr marL="0" indent="0" algn="ctr">
              <a:spcBef>
                <a:spcPts val="0"/>
              </a:spcBef>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Click to edit Master text styles</a:t>
            </a:r>
          </a:p>
        </p:txBody>
      </p:sp>
      <p:sp>
        <p:nvSpPr>
          <p:cNvPr id="4" name="Text Placeholder 2">
            <a:extLst>
              <a:ext uri="{FF2B5EF4-FFF2-40B4-BE49-F238E27FC236}">
                <a16:creationId xmlns:a16="http://schemas.microsoft.com/office/drawing/2014/main" id="{28107BD5-4907-45D0-8AC8-EE00C4E1E83F}"/>
              </a:ext>
            </a:extLst>
          </p:cNvPr>
          <p:cNvSpPr>
            <a:spLocks noGrp="1"/>
          </p:cNvSpPr>
          <p:nvPr>
            <p:ph type="body" idx="10" hasCustomPrompt="1"/>
          </p:nvPr>
        </p:nvSpPr>
        <p:spPr>
          <a:xfrm>
            <a:off x="1389536" y="4560256"/>
            <a:ext cx="9431782" cy="360000"/>
          </a:xfrm>
        </p:spPr>
        <p:txBody>
          <a:bodyPr anchor="ctr" anchorCtr="0"/>
          <a:lstStyle>
            <a:lvl1pPr marL="0" indent="0" algn="ctr">
              <a:spcBef>
                <a:spcPts val="0"/>
              </a:spcBef>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Click to edit Master text styles</a:t>
            </a:r>
          </a:p>
        </p:txBody>
      </p:sp>
    </p:spTree>
    <p:extLst>
      <p:ext uri="{BB962C8B-B14F-4D97-AF65-F5344CB8AC3E}">
        <p14:creationId xmlns:p14="http://schemas.microsoft.com/office/powerpoint/2010/main" val="40204706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690372" y="365125"/>
            <a:ext cx="10663428" cy="626999"/>
          </a:xfrm>
        </p:spPr>
        <p:txBody>
          <a:bodyPr/>
          <a:lstStyle>
            <a:lvl1pPr>
              <a:defRPr b="0">
                <a:solidFill>
                  <a:schemeClr val="tx1"/>
                </a:solidFill>
              </a:defRPr>
            </a:lvl1pPr>
          </a:lstStyle>
          <a:p>
            <a:r>
              <a:rPr lang="fi-FI" noProof="0"/>
              <a:t>Muokkaa ots. perustyyl. napsautt.</a:t>
            </a:r>
          </a:p>
        </p:txBody>
      </p:sp>
    </p:spTree>
    <p:extLst>
      <p:ext uri="{BB962C8B-B14F-4D97-AF65-F5344CB8AC3E}">
        <p14:creationId xmlns:p14="http://schemas.microsoft.com/office/powerpoint/2010/main" val="28073665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6487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692595"/>
            <a:ext cx="9144000" cy="2387600"/>
          </a:xfrm>
        </p:spPr>
        <p:txBody>
          <a:bodyPr anchor="b"/>
          <a:lstStyle>
            <a:lvl1pPr algn="ctr">
              <a:defRPr sz="7200"/>
            </a:lvl1pPr>
          </a:lstStyle>
          <a:p>
            <a:r>
              <a:rPr lang="fi-FI" noProof="0"/>
              <a:t>Muokkaa ots. perustyyl. napsautt.</a:t>
            </a:r>
          </a:p>
        </p:txBody>
      </p:sp>
      <p:sp>
        <p:nvSpPr>
          <p:cNvPr id="4" name="Tekstin paikkamerkki 2">
            <a:extLst>
              <a:ext uri="{FF2B5EF4-FFF2-40B4-BE49-F238E27FC236}">
                <a16:creationId xmlns:a16="http://schemas.microsoft.com/office/drawing/2014/main" id="{F5D100CF-BE2E-9D42-9DFA-07F68F907EA1}"/>
              </a:ext>
            </a:extLst>
          </p:cNvPr>
          <p:cNvSpPr>
            <a:spLocks noGrp="1"/>
          </p:cNvSpPr>
          <p:nvPr>
            <p:ph type="body" idx="13"/>
          </p:nvPr>
        </p:nvSpPr>
        <p:spPr>
          <a:xfrm>
            <a:off x="3517107" y="4402697"/>
            <a:ext cx="5157787" cy="823912"/>
          </a:xfrm>
        </p:spPr>
        <p:txBody>
          <a:bodyPr lIns="0" tIns="0" rIns="0" bIns="0" anchor="t"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5" name="Alaotsikko 2">
            <a:extLst>
              <a:ext uri="{FF2B5EF4-FFF2-40B4-BE49-F238E27FC236}">
                <a16:creationId xmlns:a16="http://schemas.microsoft.com/office/drawing/2014/main" id="{E5FF0748-A3B1-8241-ADBD-A3017D48D4B7}"/>
              </a:ext>
            </a:extLst>
          </p:cNvPr>
          <p:cNvSpPr>
            <a:spLocks noGrp="1"/>
          </p:cNvSpPr>
          <p:nvPr>
            <p:ph type="subTitle" idx="1"/>
          </p:nvPr>
        </p:nvSpPr>
        <p:spPr>
          <a:xfrm>
            <a:off x="1524000" y="3602038"/>
            <a:ext cx="9144000" cy="78207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Tree>
    <p:extLst>
      <p:ext uri="{BB962C8B-B14F-4D97-AF65-F5344CB8AC3E}">
        <p14:creationId xmlns:p14="http://schemas.microsoft.com/office/powerpoint/2010/main" val="20495637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Pictur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692595"/>
            <a:ext cx="9144000" cy="2387600"/>
          </a:xfrm>
        </p:spPr>
        <p:txBody>
          <a:bodyPr anchor="b"/>
          <a:lstStyle>
            <a:lvl1pPr algn="ctr">
              <a:defRPr sz="7200"/>
            </a:lvl1pPr>
          </a:lstStyle>
          <a:p>
            <a:r>
              <a:rPr lang="fi-FI" noProof="0"/>
              <a:t>Muokkaa ots. perustyyl. napsautt.</a:t>
            </a:r>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3442018"/>
            <a:ext cx="9144000" cy="1655762"/>
          </a:xfrm>
        </p:spPr>
        <p:txBody>
          <a:bodyPr/>
          <a:lstStyle>
            <a:lvl1pPr marL="0" indent="0" algn="ct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extLst>
      <p:ext uri="{BB962C8B-B14F-4D97-AF65-F5344CB8AC3E}">
        <p14:creationId xmlns:p14="http://schemas.microsoft.com/office/powerpoint/2010/main" val="2459196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838200" y="365125"/>
            <a:ext cx="4889066" cy="1033907"/>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6096000" y="1"/>
            <a:ext cx="6095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2304184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792000" y="692594"/>
            <a:ext cx="4694400" cy="4784662"/>
          </a:xfrm>
        </p:spPr>
        <p:txBody>
          <a:bodyPr anchor="ctr" anchorCtr="0"/>
          <a:lstStyle>
            <a:lvl1pPr algn="ctr">
              <a:defRPr sz="6000"/>
            </a:lvl1pPr>
          </a:lstStyle>
          <a:p>
            <a:r>
              <a:rPr lang="fi-FI" noProof="0"/>
              <a:t>Muokkaa ots. perustyyl. napsautt.</a:t>
            </a:r>
          </a:p>
        </p:txBody>
      </p:sp>
      <p:sp>
        <p:nvSpPr>
          <p:cNvPr id="4" name="Picture Placeholder 7">
            <a:extLst>
              <a:ext uri="{FF2B5EF4-FFF2-40B4-BE49-F238E27FC236}">
                <a16:creationId xmlns:a16="http://schemas.microsoft.com/office/drawing/2014/main" id="{D72FC982-DA0F-4EC6-9E18-B415AECBABF0}"/>
              </a:ext>
            </a:extLst>
          </p:cNvPr>
          <p:cNvSpPr>
            <a:spLocks noGrp="1"/>
          </p:cNvSpPr>
          <p:nvPr>
            <p:ph type="pic" sz="quarter" idx="13"/>
          </p:nvPr>
        </p:nvSpPr>
        <p:spPr>
          <a:xfrm>
            <a:off x="6096000" y="1"/>
            <a:ext cx="6095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22408936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4289693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Otsikko ja 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92808"/>
            <a:ext cx="9360000" cy="363931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2390382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Content Placeholder 2">
            <a:extLst>
              <a:ext uri="{FF2B5EF4-FFF2-40B4-BE49-F238E27FC236}">
                <a16:creationId xmlns:a16="http://schemas.microsoft.com/office/drawing/2014/main" id="{AC60B309-4C5E-46DE-A832-32BA260737F9}"/>
              </a:ext>
            </a:extLst>
          </p:cNvPr>
          <p:cNvSpPr>
            <a:spLocks noGrp="1"/>
          </p:cNvSpPr>
          <p:nvPr>
            <p:ph idx="10"/>
          </p:nvPr>
        </p:nvSpPr>
        <p:spPr>
          <a:xfrm>
            <a:off x="623093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25749366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2190100"/>
            <a:ext cx="4889066" cy="3342020"/>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Content Placeholder 2">
            <a:extLst>
              <a:ext uri="{FF2B5EF4-FFF2-40B4-BE49-F238E27FC236}">
                <a16:creationId xmlns:a16="http://schemas.microsoft.com/office/drawing/2014/main" id="{AC60B309-4C5E-46DE-A832-32BA260737F9}"/>
              </a:ext>
            </a:extLst>
          </p:cNvPr>
          <p:cNvSpPr>
            <a:spLocks noGrp="1"/>
          </p:cNvSpPr>
          <p:nvPr>
            <p:ph idx="10"/>
          </p:nvPr>
        </p:nvSpPr>
        <p:spPr>
          <a:xfrm>
            <a:off x="6230930" y="2190100"/>
            <a:ext cx="4889066" cy="3342020"/>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2">
            <a:extLst>
              <a:ext uri="{FF2B5EF4-FFF2-40B4-BE49-F238E27FC236}">
                <a16:creationId xmlns:a16="http://schemas.microsoft.com/office/drawing/2014/main" id="{07F3B56D-9577-4E8F-BADA-CE87085A9970}"/>
              </a:ext>
            </a:extLst>
          </p:cNvPr>
          <p:cNvSpPr>
            <a:spLocks noGrp="1"/>
          </p:cNvSpPr>
          <p:nvPr>
            <p:ph type="body" idx="11"/>
          </p:nvPr>
        </p:nvSpPr>
        <p:spPr>
          <a:xfrm>
            <a:off x="839789" y="1757429"/>
            <a:ext cx="4887478" cy="3612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Text Placeholder 4">
            <a:extLst>
              <a:ext uri="{FF2B5EF4-FFF2-40B4-BE49-F238E27FC236}">
                <a16:creationId xmlns:a16="http://schemas.microsoft.com/office/drawing/2014/main" id="{8A5A6492-7F8A-40F8-A303-F85F69C9F3A1}"/>
              </a:ext>
            </a:extLst>
          </p:cNvPr>
          <p:cNvSpPr>
            <a:spLocks noGrp="1"/>
          </p:cNvSpPr>
          <p:nvPr>
            <p:ph type="body" sz="quarter" idx="3"/>
          </p:nvPr>
        </p:nvSpPr>
        <p:spPr>
          <a:xfrm>
            <a:off x="6230930" y="1757429"/>
            <a:ext cx="4887478" cy="3612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24105355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838200" y="365125"/>
            <a:ext cx="4889066" cy="1033907"/>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6096000" y="1"/>
            <a:ext cx="6095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37792866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icture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838200" y="365125"/>
            <a:ext cx="4889066" cy="1033907"/>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6345937" y="274319"/>
            <a:ext cx="5591556" cy="263347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
        <p:nvSpPr>
          <p:cNvPr id="7" name="Picture Placeholder 7">
            <a:extLst>
              <a:ext uri="{FF2B5EF4-FFF2-40B4-BE49-F238E27FC236}">
                <a16:creationId xmlns:a16="http://schemas.microsoft.com/office/drawing/2014/main" id="{AE8BC2DE-23EE-4F0E-A759-42E68FCA6E74}"/>
              </a:ext>
            </a:extLst>
          </p:cNvPr>
          <p:cNvSpPr>
            <a:spLocks noGrp="1"/>
          </p:cNvSpPr>
          <p:nvPr>
            <p:ph type="pic" sz="quarter" idx="14"/>
          </p:nvPr>
        </p:nvSpPr>
        <p:spPr>
          <a:xfrm>
            <a:off x="6345937" y="3054095"/>
            <a:ext cx="5591556" cy="263347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35497705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0" y="1"/>
            <a:ext cx="12191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18987446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icture2">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169165" y="164591"/>
            <a:ext cx="5806440" cy="553669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
        <p:nvSpPr>
          <p:cNvPr id="6" name="Picture Placeholder 7">
            <a:extLst>
              <a:ext uri="{FF2B5EF4-FFF2-40B4-BE49-F238E27FC236}">
                <a16:creationId xmlns:a16="http://schemas.microsoft.com/office/drawing/2014/main" id="{4A4925B0-A7C3-443B-83E9-526A2BE64B7D}"/>
              </a:ext>
            </a:extLst>
          </p:cNvPr>
          <p:cNvSpPr>
            <a:spLocks noGrp="1"/>
          </p:cNvSpPr>
          <p:nvPr>
            <p:ph type="pic" sz="quarter" idx="14"/>
          </p:nvPr>
        </p:nvSpPr>
        <p:spPr>
          <a:xfrm>
            <a:off x="6204205" y="164591"/>
            <a:ext cx="5806440" cy="553669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31777783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Osan ylätunnist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1380744" y="758762"/>
            <a:ext cx="9431782" cy="2852737"/>
          </a:xfrm>
        </p:spPr>
        <p:txBody>
          <a:bodyPr anchor="b"/>
          <a:lstStyle>
            <a:lvl1pPr algn="ctr">
              <a:defRPr sz="5400"/>
            </a:lvl1pPr>
          </a:lstStyle>
          <a:p>
            <a:r>
              <a:rPr lang="fi-FI" noProof="0"/>
              <a:t>Muokkaa ots. perustyyl. napsautt.</a:t>
            </a:r>
          </a:p>
        </p:txBody>
      </p:sp>
      <p:sp>
        <p:nvSpPr>
          <p:cNvPr id="3" name="Text Placeholder 2">
            <a:extLst>
              <a:ext uri="{FF2B5EF4-FFF2-40B4-BE49-F238E27FC236}">
                <a16:creationId xmlns:a16="http://schemas.microsoft.com/office/drawing/2014/main" id="{D9CBEED2-7281-4966-AB72-5E594107A5D8}"/>
              </a:ext>
            </a:extLst>
          </p:cNvPr>
          <p:cNvSpPr>
            <a:spLocks noGrp="1"/>
          </p:cNvSpPr>
          <p:nvPr>
            <p:ph type="body" idx="1" hasCustomPrompt="1"/>
          </p:nvPr>
        </p:nvSpPr>
        <p:spPr>
          <a:xfrm>
            <a:off x="1389536" y="4191846"/>
            <a:ext cx="9431782" cy="360000"/>
          </a:xfrm>
        </p:spPr>
        <p:txBody>
          <a:bodyPr anchor="ctr" anchorCtr="0"/>
          <a:lstStyle>
            <a:lvl1pPr marL="0" indent="0" algn="ctr">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Click to edit Master text styles</a:t>
            </a:r>
          </a:p>
        </p:txBody>
      </p:sp>
      <p:sp>
        <p:nvSpPr>
          <p:cNvPr id="4" name="Text Placeholder 2">
            <a:extLst>
              <a:ext uri="{FF2B5EF4-FFF2-40B4-BE49-F238E27FC236}">
                <a16:creationId xmlns:a16="http://schemas.microsoft.com/office/drawing/2014/main" id="{BF2496A5-3E1B-4BA1-B42F-6D9B3BBB989A}"/>
              </a:ext>
            </a:extLst>
          </p:cNvPr>
          <p:cNvSpPr>
            <a:spLocks noGrp="1"/>
          </p:cNvSpPr>
          <p:nvPr>
            <p:ph type="body" idx="10" hasCustomPrompt="1"/>
          </p:nvPr>
        </p:nvSpPr>
        <p:spPr>
          <a:xfrm>
            <a:off x="1389536" y="4560256"/>
            <a:ext cx="9431782" cy="360000"/>
          </a:xfrm>
        </p:spPr>
        <p:txBody>
          <a:bodyPr anchor="ctr" anchorCtr="0"/>
          <a:lstStyle>
            <a:lvl1pPr marL="0" indent="0" algn="ctr">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Click to edit Master text styles</a:t>
            </a:r>
          </a:p>
        </p:txBody>
      </p:sp>
    </p:spTree>
    <p:extLst>
      <p:ext uri="{BB962C8B-B14F-4D97-AF65-F5344CB8AC3E}">
        <p14:creationId xmlns:p14="http://schemas.microsoft.com/office/powerpoint/2010/main" val="331086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838200" y="365125"/>
            <a:ext cx="4889066" cy="1033907"/>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6345937" y="274319"/>
            <a:ext cx="5591556" cy="263347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
        <p:nvSpPr>
          <p:cNvPr id="7" name="Picture Placeholder 7">
            <a:extLst>
              <a:ext uri="{FF2B5EF4-FFF2-40B4-BE49-F238E27FC236}">
                <a16:creationId xmlns:a16="http://schemas.microsoft.com/office/drawing/2014/main" id="{AE8BC2DE-23EE-4F0E-A759-42E68FCA6E74}"/>
              </a:ext>
            </a:extLst>
          </p:cNvPr>
          <p:cNvSpPr>
            <a:spLocks noGrp="1"/>
          </p:cNvSpPr>
          <p:nvPr>
            <p:ph type="pic" sz="quarter" idx="14"/>
          </p:nvPr>
        </p:nvSpPr>
        <p:spPr>
          <a:xfrm>
            <a:off x="6345937" y="3054095"/>
            <a:ext cx="5591556" cy="263347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30219537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690372" y="365125"/>
            <a:ext cx="10663428" cy="626999"/>
          </a:xfrm>
        </p:spPr>
        <p:txBody>
          <a:bodyPr/>
          <a:lstStyle>
            <a:lvl1pPr>
              <a:defRPr b="0"/>
            </a:lvl1pPr>
          </a:lstStyle>
          <a:p>
            <a:r>
              <a:rPr lang="fi-FI" noProof="0"/>
              <a:t>Muokkaa ots. perustyyl. napsautt.</a:t>
            </a:r>
          </a:p>
        </p:txBody>
      </p:sp>
    </p:spTree>
    <p:extLst>
      <p:ext uri="{BB962C8B-B14F-4D97-AF65-F5344CB8AC3E}">
        <p14:creationId xmlns:p14="http://schemas.microsoft.com/office/powerpoint/2010/main" val="40399178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4872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Sisältö kaarevalla kuvalla" userDrawn="1">
  <p:cSld name="Sisältö kaarevalla kuvalla">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922350" y="470390"/>
            <a:ext cx="6482227" cy="1119501"/>
          </a:xfrm>
        </p:spPr>
        <p:txBody>
          <a:bodyPr/>
          <a:lstStyle/>
          <a:p>
            <a:r>
              <a:rPr lang="en-GB" err="1"/>
              <a:t>Tekstisivu</a:t>
            </a:r>
            <a:r>
              <a:rPr lang="en-GB"/>
              <a:t> </a:t>
            </a:r>
            <a:r>
              <a:rPr lang="en-GB" err="1"/>
              <a:t>isolla</a:t>
            </a:r>
            <a:r>
              <a:rPr lang="en-GB"/>
              <a:t> </a:t>
            </a:r>
            <a:br>
              <a:rPr lang="en-GB"/>
            </a:br>
            <a:r>
              <a:rPr lang="en-GB" err="1"/>
              <a:t>kaarevalla</a:t>
            </a:r>
            <a:r>
              <a:rPr lang="en-GB"/>
              <a:t> </a:t>
            </a:r>
            <a:r>
              <a:rPr lang="en-GB" err="1"/>
              <a:t>kuvalla</a:t>
            </a:r>
            <a:r>
              <a:rPr lang="en-GB"/>
              <a:t> </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9" name="Kuvan paikkamerkki 2">
            <a:extLst>
              <a:ext uri="{FF2B5EF4-FFF2-40B4-BE49-F238E27FC236}">
                <a16:creationId xmlns:a16="http://schemas.microsoft.com/office/drawing/2014/main" id="{46D95DB7-D85C-4651-BD0D-60A1252BAAEB}"/>
              </a:ext>
              <a:ext uri="{C183D7F6-B498-43B3-948B-1728B52AA6E4}">
                <adec:decorative xmlns:adec="http://schemas.microsoft.com/office/drawing/2017/decorative" val="1"/>
              </a:ext>
            </a:extLst>
          </p:cNvPr>
          <p:cNvSpPr>
            <a:spLocks noGrp="1" noChangeAspect="1"/>
          </p:cNvSpPr>
          <p:nvPr>
            <p:ph type="pic" idx="13" hasCustomPrompt="1"/>
          </p:nvPr>
        </p:nvSpPr>
        <p:spPr>
          <a:xfrm>
            <a:off x="7603725" y="180000"/>
            <a:ext cx="440947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6488358 h 6488358"/>
              <a:gd name="connsiteX5" fmla="*/ 0 w 4408944"/>
              <a:gd name="connsiteY5"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991817 w 4408944"/>
              <a:gd name="connsiteY4" fmla="*/ 3753413 h 6488358"/>
              <a:gd name="connsiteX5" fmla="*/ 0 w 4408944"/>
              <a:gd name="connsiteY5" fmla="*/ 0 h 6488358"/>
              <a:gd name="connsiteX0" fmla="*/ 144667 w 4553611"/>
              <a:gd name="connsiteY0" fmla="*/ 0 h 6488358"/>
              <a:gd name="connsiteX1" fmla="*/ 4553611 w 4553611"/>
              <a:gd name="connsiteY1" fmla="*/ 0 h 6488358"/>
              <a:gd name="connsiteX2" fmla="*/ 4553611 w 4553611"/>
              <a:gd name="connsiteY2" fmla="*/ 6488358 h 6488358"/>
              <a:gd name="connsiteX3" fmla="*/ 1854034 w 4553611"/>
              <a:gd name="connsiteY3" fmla="*/ 6487088 h 6488358"/>
              <a:gd name="connsiteX4" fmla="*/ 1136484 w 4553611"/>
              <a:gd name="connsiteY4" fmla="*/ 3753413 h 6488358"/>
              <a:gd name="connsiteX5" fmla="*/ 144667 w 4553611"/>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530 w 4409474"/>
              <a:gd name="connsiteY0" fmla="*/ 0 h 6488358"/>
              <a:gd name="connsiteX1" fmla="*/ 4409474 w 4409474"/>
              <a:gd name="connsiteY1" fmla="*/ 0 h 6488358"/>
              <a:gd name="connsiteX2" fmla="*/ 4409474 w 4409474"/>
              <a:gd name="connsiteY2" fmla="*/ 6488358 h 6488358"/>
              <a:gd name="connsiteX3" fmla="*/ 1709897 w 4409474"/>
              <a:gd name="connsiteY3" fmla="*/ 6487088 h 6488358"/>
              <a:gd name="connsiteX4" fmla="*/ 427197 w 4409474"/>
              <a:gd name="connsiteY4" fmla="*/ 4051863 h 6488358"/>
              <a:gd name="connsiteX5" fmla="*/ 530 w 4409474"/>
              <a:gd name="connsiteY5" fmla="*/ 0 h 648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9474" h="6488358">
                <a:moveTo>
                  <a:pt x="530" y="0"/>
                </a:moveTo>
                <a:lnTo>
                  <a:pt x="4409474" y="0"/>
                </a:lnTo>
                <a:lnTo>
                  <a:pt x="4409474" y="6488358"/>
                </a:lnTo>
                <a:lnTo>
                  <a:pt x="1709897" y="6487088"/>
                </a:lnTo>
                <a:cubicBezTo>
                  <a:pt x="1168951" y="5999514"/>
                  <a:pt x="712091" y="5133044"/>
                  <a:pt x="427197" y="4051863"/>
                </a:cubicBezTo>
                <a:cubicBezTo>
                  <a:pt x="142303" y="2970682"/>
                  <a:pt x="-10191" y="1358994"/>
                  <a:pt x="530" y="0"/>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Kameleonin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8CBE0249-DC84-4C39-89AB-E97D6F0F849A}"/>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71815122-4A8E-4281-87AC-8D44BE6CC0D9}"/>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24.9.2021   |   </a:t>
            </a:r>
          </a:p>
        </p:txBody>
      </p:sp>
      <p:sp>
        <p:nvSpPr>
          <p:cNvPr id="12" name="Alatunnisteen paikkamerkki 4">
            <a:extLst>
              <a:ext uri="{FF2B5EF4-FFF2-40B4-BE49-F238E27FC236}">
                <a16:creationId xmlns:a16="http://schemas.microsoft.com/office/drawing/2014/main" id="{788FD0A6-21DD-4310-9D7C-EC77DE9DFE52}"/>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Kalevi Pölönen</a:t>
            </a:r>
          </a:p>
        </p:txBody>
      </p:sp>
    </p:spTree>
    <p:extLst>
      <p:ext uri="{BB962C8B-B14F-4D97-AF65-F5344CB8AC3E}">
        <p14:creationId xmlns:p14="http://schemas.microsoft.com/office/powerpoint/2010/main" val="8324533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3.emf"/><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image" Target="../media/image5.png"/><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heme" Target="../theme/theme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image" Target="../media/image7.png"/><Relationship Id="rId2" Type="http://schemas.openxmlformats.org/officeDocument/2006/relationships/slideLayout" Target="../slideLayouts/slideLayout65.xml"/><Relationship Id="rId16" Type="http://schemas.openxmlformats.org/officeDocument/2006/relationships/image" Target="../media/image1.emf"/><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theme" Target="../theme/theme5.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image" Target="../media/image10.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image" Target="../media/image3.emf"/><Relationship Id="rId2" Type="http://schemas.openxmlformats.org/officeDocument/2006/relationships/slideLayout" Target="../slideLayouts/slideLayout79.xml"/><Relationship Id="rId16" Type="http://schemas.openxmlformats.org/officeDocument/2006/relationships/theme" Target="../theme/theme6.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uorakulmio 12">
            <a:extLst>
              <a:ext uri="{FF2B5EF4-FFF2-40B4-BE49-F238E27FC236}">
                <a16:creationId xmlns:a16="http://schemas.microsoft.com/office/drawing/2014/main" id="{D1E499DF-39A6-429A-A8B5-51C710E9F188}"/>
              </a:ext>
              <a:ext uri="{C183D7F6-B498-43B3-948B-1728B52AA6E4}">
                <adec:decorative xmlns:adec="http://schemas.microsoft.com/office/drawing/2017/decorative" val="1"/>
              </a:ext>
            </a:extLst>
          </p:cNvPr>
          <p:cNvSpPr/>
          <p:nvPr userDrawn="1"/>
        </p:nvSpPr>
        <p:spPr>
          <a:xfrm>
            <a:off x="0" y="5894173"/>
            <a:ext cx="12192000" cy="963826"/>
          </a:xfrm>
          <a:prstGeom prst="rect">
            <a:avLst/>
          </a:prstGeom>
          <a:solidFill>
            <a:srgbClr val="195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838200" y="365125"/>
            <a:ext cx="10515600" cy="1033907"/>
          </a:xfrm>
          <a:prstGeom prst="rect">
            <a:avLst/>
          </a:prstGeom>
        </p:spPr>
        <p:txBody>
          <a:bodyPr vert="horz" lIns="0" tIns="0" rIns="0" bIns="0" rtlCol="0" anchor="b" anchorCtr="0">
            <a:noAutofit/>
          </a:bodyPr>
          <a:lstStyle/>
          <a:p>
            <a:r>
              <a:rPr lang="fi-FI" noProof="0"/>
              <a:t>Muokkaa ots. perustyyl. napsautt.</a:t>
            </a:r>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838200" y="1892808"/>
            <a:ext cx="10515600" cy="3639312"/>
          </a:xfrm>
          <a:prstGeom prst="rect">
            <a:avLst/>
          </a:prstGeom>
        </p:spPr>
        <p:txBody>
          <a:bodyPr vert="horz" lIns="0" tIns="0" rIns="0" bIns="0" rtlCol="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pic>
        <p:nvPicPr>
          <p:cNvPr id="7" name="Kuva 22">
            <a:extLst>
              <a:ext uri="{FF2B5EF4-FFF2-40B4-BE49-F238E27FC236}">
                <a16:creationId xmlns:a16="http://schemas.microsoft.com/office/drawing/2014/main" id="{1C046967-E22F-D446-AAE0-4AE5894A24C0}"/>
              </a:ext>
            </a:extLst>
          </p:cNvPr>
          <p:cNvPicPr>
            <a:picLocks noChangeAspect="1"/>
          </p:cNvPicPr>
          <p:nvPr userDrawn="1"/>
        </p:nvPicPr>
        <p:blipFill>
          <a:blip r:embed="rId16"/>
          <a:stretch>
            <a:fillRect/>
          </a:stretch>
        </p:blipFill>
        <p:spPr>
          <a:xfrm>
            <a:off x="170934" y="6061887"/>
            <a:ext cx="2720547" cy="620421"/>
          </a:xfrm>
          <a:prstGeom prst="rect">
            <a:avLst/>
          </a:prstGeom>
        </p:spPr>
      </p:pic>
      <p:sp>
        <p:nvSpPr>
          <p:cNvPr id="8" name="Tekstiruutu 18">
            <a:extLst>
              <a:ext uri="{FF2B5EF4-FFF2-40B4-BE49-F238E27FC236}">
                <a16:creationId xmlns:a16="http://schemas.microsoft.com/office/drawing/2014/main" id="{3B4F48B9-42BE-EE4B-AECF-066D7BD77D75}"/>
              </a:ext>
            </a:extLst>
          </p:cNvPr>
          <p:cNvSpPr txBox="1"/>
          <p:nvPr userDrawn="1"/>
        </p:nvSpPr>
        <p:spPr>
          <a:xfrm>
            <a:off x="2753497" y="6191420"/>
            <a:ext cx="6685005" cy="369332"/>
          </a:xfrm>
          <a:prstGeom prst="rect">
            <a:avLst/>
          </a:prstGeom>
          <a:noFill/>
        </p:spPr>
        <p:txBody>
          <a:bodyPr wrap="square" rtlCol="0">
            <a:spAutoFit/>
          </a:bodyPr>
          <a:lstStyle/>
          <a:p>
            <a:pPr algn="ctr"/>
            <a:r>
              <a:rPr lang="fi-FI">
                <a:solidFill>
                  <a:schemeClr val="bg1"/>
                </a:solidFill>
                <a:latin typeface="Tahoma" panose="020B0604030504040204" pitchFamily="34" charset="0"/>
                <a:ea typeface="Tahoma" panose="020B0604030504040204" pitchFamily="34" charset="0"/>
                <a:cs typeface="Tahoma" panose="020B0604030504040204" pitchFamily="34" charset="0"/>
              </a:rPr>
              <a:t>Uudistuva ja osaava Suomi 2021–2027 </a:t>
            </a:r>
          </a:p>
        </p:txBody>
      </p:sp>
    </p:spTree>
    <p:extLst>
      <p:ext uri="{BB962C8B-B14F-4D97-AF65-F5344CB8AC3E}">
        <p14:creationId xmlns:p14="http://schemas.microsoft.com/office/powerpoint/2010/main" val="420315431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7" r:id="rId3"/>
    <p:sldLayoutId id="2147483650" r:id="rId4"/>
    <p:sldLayoutId id="2147483662" r:id="rId5"/>
    <p:sldLayoutId id="2147483664" r:id="rId6"/>
    <p:sldLayoutId id="2147483665" r:id="rId7"/>
    <p:sldLayoutId id="2147483666" r:id="rId8"/>
    <p:sldLayoutId id="2147483668" r:id="rId9"/>
    <p:sldLayoutId id="2147483669" r:id="rId10"/>
    <p:sldLayoutId id="2147483670" r:id="rId11"/>
    <p:sldLayoutId id="2147483651" r:id="rId12"/>
    <p:sldLayoutId id="2147483654" r:id="rId13"/>
    <p:sldLayoutId id="2147483655" r:id="rId14"/>
  </p:sldLayoutIdLst>
  <p:hf sldNum="0" hdr="0" ftr="0" dt="0"/>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uorakulmio 12">
            <a:extLst>
              <a:ext uri="{FF2B5EF4-FFF2-40B4-BE49-F238E27FC236}">
                <a16:creationId xmlns:a16="http://schemas.microsoft.com/office/drawing/2014/main" id="{D1E499DF-39A6-429A-A8B5-51C710E9F188}"/>
              </a:ext>
              <a:ext uri="{C183D7F6-B498-43B3-948B-1728B52AA6E4}">
                <adec:decorative xmlns:adec="http://schemas.microsoft.com/office/drawing/2017/decorative" val="1"/>
              </a:ext>
            </a:extLst>
          </p:cNvPr>
          <p:cNvSpPr/>
          <p:nvPr userDrawn="1"/>
        </p:nvSpPr>
        <p:spPr>
          <a:xfrm>
            <a:off x="0" y="5894173"/>
            <a:ext cx="12192000" cy="9638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838200" y="365125"/>
            <a:ext cx="10515600" cy="1033907"/>
          </a:xfrm>
          <a:prstGeom prst="rect">
            <a:avLst/>
          </a:prstGeom>
        </p:spPr>
        <p:txBody>
          <a:bodyPr vert="horz" lIns="0" tIns="0" rIns="0" bIns="0" rtlCol="0" anchor="b" anchorCtr="0">
            <a:noAutofit/>
          </a:bodyPr>
          <a:lstStyle/>
          <a:p>
            <a:r>
              <a:rPr lang="fi-FI" noProof="0"/>
              <a:t>Muokkaa ots. perustyyl. napsautt.</a:t>
            </a:r>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838200" y="1892808"/>
            <a:ext cx="10515600" cy="3639312"/>
          </a:xfrm>
          <a:prstGeom prst="rect">
            <a:avLst/>
          </a:prstGeom>
        </p:spPr>
        <p:txBody>
          <a:bodyPr vert="horz" lIns="0" tIns="0" rIns="0" bIns="0" rtlCol="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TextBox 5">
            <a:extLst>
              <a:ext uri="{FF2B5EF4-FFF2-40B4-BE49-F238E27FC236}">
                <a16:creationId xmlns:a16="http://schemas.microsoft.com/office/drawing/2014/main" id="{B0DB7AEB-FC4F-44E0-8373-3FBAF0071727}"/>
              </a:ext>
            </a:extLst>
          </p:cNvPr>
          <p:cNvSpPr txBox="1"/>
          <p:nvPr userDrawn="1"/>
        </p:nvSpPr>
        <p:spPr>
          <a:xfrm>
            <a:off x="2971800" y="6240780"/>
            <a:ext cx="6249924" cy="276999"/>
          </a:xfrm>
          <a:prstGeom prst="rect">
            <a:avLst/>
          </a:prstGeom>
          <a:noFill/>
        </p:spPr>
        <p:txBody>
          <a:bodyPr wrap="square" lIns="0" tIns="0" rIns="0" bIns="0" rtlCol="0" anchor="ctr" anchorCtr="0">
            <a:spAutoFit/>
          </a:bodyPr>
          <a:lstStyle/>
          <a:p>
            <a:pPr algn="ctr"/>
            <a:r>
              <a:rPr lang="fi-FI" noProof="0"/>
              <a:t>Uudistuva ja osaava Suomi 2021–2027</a:t>
            </a:r>
          </a:p>
        </p:txBody>
      </p:sp>
      <p:pic>
        <p:nvPicPr>
          <p:cNvPr id="10" name="Kuva 8">
            <a:extLst>
              <a:ext uri="{FF2B5EF4-FFF2-40B4-BE49-F238E27FC236}">
                <a16:creationId xmlns:a16="http://schemas.microsoft.com/office/drawing/2014/main" id="{52E1622E-5A65-4724-91BA-D79AA8AD7880}"/>
              </a:ext>
              <a:ext uri="{C183D7F6-B498-43B3-948B-1728B52AA6E4}">
                <adec:decorative xmlns:adec="http://schemas.microsoft.com/office/drawing/2017/decorative" val="1"/>
              </a:ext>
            </a:extLst>
          </p:cNvPr>
          <p:cNvPicPr>
            <a:picLocks noChangeAspect="1"/>
          </p:cNvPicPr>
          <p:nvPr userDrawn="1"/>
        </p:nvPicPr>
        <p:blipFill>
          <a:blip r:embed="rId17"/>
          <a:stretch>
            <a:fillRect/>
          </a:stretch>
        </p:blipFill>
        <p:spPr>
          <a:xfrm>
            <a:off x="146219" y="6048766"/>
            <a:ext cx="3153035" cy="661519"/>
          </a:xfrm>
          <a:prstGeom prst="rect">
            <a:avLst/>
          </a:prstGeom>
        </p:spPr>
      </p:pic>
      <p:pic>
        <p:nvPicPr>
          <p:cNvPr id="5" name="Kuva 4">
            <a:extLst>
              <a:ext uri="{FF2B5EF4-FFF2-40B4-BE49-F238E27FC236}">
                <a16:creationId xmlns:a16="http://schemas.microsoft.com/office/drawing/2014/main" id="{8E36BCD2-351E-4146-92AC-C038F550E9A2}"/>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569188" y="5894173"/>
            <a:ext cx="2476593" cy="868415"/>
          </a:xfrm>
          <a:prstGeom prst="rect">
            <a:avLst/>
          </a:prstGeom>
        </p:spPr>
      </p:pic>
    </p:spTree>
    <p:extLst>
      <p:ext uri="{BB962C8B-B14F-4D97-AF65-F5344CB8AC3E}">
        <p14:creationId xmlns:p14="http://schemas.microsoft.com/office/powerpoint/2010/main" val="80013850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hf sldNum="0"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System Font Regular"/>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Kuva 9" descr="Elinkeino-, liikenne- ja ympäristökeskus logo">
            <a:extLst>
              <a:ext uri="{FF2B5EF4-FFF2-40B4-BE49-F238E27FC236}">
                <a16:creationId xmlns:a16="http://schemas.microsoft.com/office/drawing/2014/main" id="{D9176E3B-6C79-4FAA-BB36-05A4122C9DCF}"/>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10071100" y="6186237"/>
            <a:ext cx="1487486" cy="382139"/>
          </a:xfrm>
          <a:prstGeom prst="rect">
            <a:avLst/>
          </a:prstGeom>
        </p:spPr>
      </p:pic>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22350" y="470390"/>
            <a:ext cx="10636236" cy="1119501"/>
          </a:xfrm>
          <a:prstGeom prst="rect">
            <a:avLst/>
          </a:prstGeom>
        </p:spPr>
        <p:txBody>
          <a:bodyPr vert="horz" lIns="0" tIns="0" rIns="0" bIns="0" rtlCol="0" anchor="ctr"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22350" y="1856630"/>
            <a:ext cx="10636236" cy="4089200"/>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Dian numeron paikkamerkki 5">
            <a:extLst>
              <a:ext uri="{FF2B5EF4-FFF2-40B4-BE49-F238E27FC236}">
                <a16:creationId xmlns:a16="http://schemas.microsoft.com/office/drawing/2014/main" id="{7B7EE758-1955-4ECF-A6DD-011EFA3D630C}"/>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4" name="Päivämäärän paikkamerkki 3">
            <a:extLst>
              <a:ext uri="{FF2B5EF4-FFF2-40B4-BE49-F238E27FC236}">
                <a16:creationId xmlns:a16="http://schemas.microsoft.com/office/drawing/2014/main" id="{DB01483E-483F-47D3-AD16-1A9A682B89F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28.1.2022  |  </a:t>
            </a:r>
          </a:p>
        </p:txBody>
      </p:sp>
      <p:sp>
        <p:nvSpPr>
          <p:cNvPr id="5" name="Alatunnisteen paikkamerkki 4">
            <a:extLst>
              <a:ext uri="{FF2B5EF4-FFF2-40B4-BE49-F238E27FC236}">
                <a16:creationId xmlns:a16="http://schemas.microsoft.com/office/drawing/2014/main" id="{CFDCAB2B-23AF-4B8F-8F67-2952F4848072}"/>
              </a:ext>
            </a:extLst>
          </p:cNvPr>
          <p:cNvSpPr>
            <a:spLocks noGrp="1"/>
          </p:cNvSpPr>
          <p:nvPr>
            <p:ph type="ftr" sz="quarter" idx="3"/>
          </p:nvPr>
        </p:nvSpPr>
        <p:spPr>
          <a:xfrm>
            <a:off x="2495272" y="6374625"/>
            <a:ext cx="3600728"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Outi Kaihola</a:t>
            </a:r>
          </a:p>
        </p:txBody>
      </p:sp>
    </p:spTree>
    <p:extLst>
      <p:ext uri="{BB962C8B-B14F-4D97-AF65-F5344CB8AC3E}">
        <p14:creationId xmlns:p14="http://schemas.microsoft.com/office/powerpoint/2010/main" val="223933912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357188" indent="-357188" algn="l" defTabSz="914400" rtl="0" eaLnBrk="1" latinLnBrk="0" hangingPunct="1">
        <a:lnSpc>
          <a:spcPct val="100000"/>
        </a:lnSpc>
        <a:spcBef>
          <a:spcPts val="10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7188" algn="l" defTabSz="914400" rtl="0" eaLnBrk="1" latinLnBrk="0" hangingPunct="1">
        <a:lnSpc>
          <a:spcPct val="100000"/>
        </a:lnSpc>
        <a:spcBef>
          <a:spcPts val="1000"/>
        </a:spcBef>
        <a:buClr>
          <a:schemeClr val="tx2"/>
        </a:buClr>
        <a:buFont typeface="Arial" panose="020B0604020202020204" pitchFamily="34" charset="0"/>
        <a:buChar char="•"/>
        <a:defRPr sz="2200" kern="1200">
          <a:solidFill>
            <a:schemeClr val="tx1"/>
          </a:solidFill>
          <a:latin typeface="+mn-lt"/>
          <a:ea typeface="+mn-ea"/>
          <a:cs typeface="+mn-cs"/>
        </a:defRPr>
      </a:lvl2pPr>
      <a:lvl3pPr marL="1077913" indent="-360363"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3pPr>
      <a:lvl4pPr marL="1435100" indent="-358775"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4pPr>
      <a:lvl5pPr marL="1792288" indent="-357188"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66">
          <p15:clr>
            <a:srgbClr val="F26B43"/>
          </p15:clr>
        </p15:guide>
        <p15:guide id="2" orient="horz" pos="2160">
          <p15:clr>
            <a:srgbClr val="F26B43"/>
          </p15:clr>
        </p15:guide>
        <p15:guide id="3" pos="114">
          <p15:clr>
            <a:srgbClr val="F26B43"/>
          </p15:clr>
        </p15:guide>
        <p15:guide id="4" orient="horz" pos="108">
          <p15:clr>
            <a:srgbClr val="F26B43"/>
          </p15:clr>
        </p15:guide>
        <p15:guide id="5" orient="horz" pos="4212">
          <p15:clr>
            <a:srgbClr val="F26B43"/>
          </p15:clr>
        </p15:guide>
        <p15:guide id="6"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uorakulmio 12">
            <a:extLst>
              <a:ext uri="{FF2B5EF4-FFF2-40B4-BE49-F238E27FC236}">
                <a16:creationId xmlns:a16="http://schemas.microsoft.com/office/drawing/2014/main" id="{D1E499DF-39A6-429A-A8B5-51C710E9F188}"/>
              </a:ext>
              <a:ext uri="{C183D7F6-B498-43B3-948B-1728B52AA6E4}">
                <adec:decorative xmlns:adec="http://schemas.microsoft.com/office/drawing/2017/decorative" val="1"/>
              </a:ext>
            </a:extLst>
          </p:cNvPr>
          <p:cNvSpPr/>
          <p:nvPr userDrawn="1"/>
        </p:nvSpPr>
        <p:spPr>
          <a:xfrm>
            <a:off x="0" y="5894173"/>
            <a:ext cx="12192000" cy="9638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838200" y="365125"/>
            <a:ext cx="10515600" cy="1033907"/>
          </a:xfrm>
          <a:prstGeom prst="rect">
            <a:avLst/>
          </a:prstGeom>
        </p:spPr>
        <p:txBody>
          <a:bodyPr vert="horz" lIns="0" tIns="0" rIns="0" bIns="0" rtlCol="0" anchor="b" anchorCtr="0">
            <a:noAutofit/>
          </a:bodyPr>
          <a:lstStyle/>
          <a:p>
            <a:r>
              <a:rPr lang="fi-FI" noProof="0"/>
              <a:t>Muokkaa ots. perustyyl. napsautt.</a:t>
            </a:r>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838200" y="1892808"/>
            <a:ext cx="10515600" cy="3639312"/>
          </a:xfrm>
          <a:prstGeom prst="rect">
            <a:avLst/>
          </a:prstGeom>
        </p:spPr>
        <p:txBody>
          <a:bodyPr vert="horz" lIns="0" tIns="0" rIns="0" bIns="0" rtlCol="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pic>
        <p:nvPicPr>
          <p:cNvPr id="7" name="Kuva 22">
            <a:extLst>
              <a:ext uri="{FF2B5EF4-FFF2-40B4-BE49-F238E27FC236}">
                <a16:creationId xmlns:a16="http://schemas.microsoft.com/office/drawing/2014/main" id="{1C046967-E22F-D446-AAE0-4AE5894A24C0}"/>
              </a:ext>
            </a:extLst>
          </p:cNvPr>
          <p:cNvPicPr>
            <a:picLocks noChangeAspect="1"/>
          </p:cNvPicPr>
          <p:nvPr userDrawn="1"/>
        </p:nvPicPr>
        <p:blipFill>
          <a:blip r:embed="rId5"/>
          <a:stretch>
            <a:fillRect/>
          </a:stretch>
        </p:blipFill>
        <p:spPr>
          <a:xfrm>
            <a:off x="170934" y="6061887"/>
            <a:ext cx="2720547" cy="620421"/>
          </a:xfrm>
          <a:prstGeom prst="rect">
            <a:avLst/>
          </a:prstGeom>
        </p:spPr>
      </p:pic>
      <p:sp>
        <p:nvSpPr>
          <p:cNvPr id="8" name="Tekstiruutu 18">
            <a:extLst>
              <a:ext uri="{FF2B5EF4-FFF2-40B4-BE49-F238E27FC236}">
                <a16:creationId xmlns:a16="http://schemas.microsoft.com/office/drawing/2014/main" id="{3B4F48B9-42BE-EE4B-AECF-066D7BD77D75}"/>
              </a:ext>
            </a:extLst>
          </p:cNvPr>
          <p:cNvSpPr txBox="1"/>
          <p:nvPr userDrawn="1"/>
        </p:nvSpPr>
        <p:spPr>
          <a:xfrm>
            <a:off x="2753497" y="6191420"/>
            <a:ext cx="6685005" cy="369332"/>
          </a:xfrm>
          <a:prstGeom prst="rect">
            <a:avLst/>
          </a:prstGeom>
          <a:noFill/>
        </p:spPr>
        <p:txBody>
          <a:bodyPr wrap="square" rtlCol="0">
            <a:spAutoFit/>
          </a:bodyPr>
          <a:lstStyle/>
          <a:p>
            <a:pPr algn="ctr"/>
            <a:r>
              <a:rPr lang="fi-FI">
                <a:solidFill>
                  <a:schemeClr val="bg1"/>
                </a:solidFill>
                <a:latin typeface="Tahoma" panose="020B0604030504040204" pitchFamily="34" charset="0"/>
                <a:ea typeface="Tahoma" panose="020B0604030504040204" pitchFamily="34" charset="0"/>
                <a:cs typeface="Tahoma" panose="020B0604030504040204" pitchFamily="34" charset="0"/>
              </a:rPr>
              <a:t>Uudistuva ja osaava Suomi 2021–2027 </a:t>
            </a:r>
          </a:p>
        </p:txBody>
      </p:sp>
      <p:pic>
        <p:nvPicPr>
          <p:cNvPr id="5" name="Kuva 4">
            <a:extLst>
              <a:ext uri="{FF2B5EF4-FFF2-40B4-BE49-F238E27FC236}">
                <a16:creationId xmlns:a16="http://schemas.microsoft.com/office/drawing/2014/main" id="{6891E12C-A3EC-4390-9EE2-47AEB6BA89E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822051" y="5796024"/>
            <a:ext cx="3291847" cy="1152146"/>
          </a:xfrm>
          <a:prstGeom prst="rect">
            <a:avLst/>
          </a:prstGeom>
        </p:spPr>
      </p:pic>
    </p:spTree>
    <p:extLst>
      <p:ext uri="{BB962C8B-B14F-4D97-AF65-F5344CB8AC3E}">
        <p14:creationId xmlns:p14="http://schemas.microsoft.com/office/powerpoint/2010/main" val="201542848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Lst>
  <p:hf sldNum="0" hdr="0" ftr="0" dt="0"/>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System Font Regular"/>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uorakulmio 12">
            <a:extLst>
              <a:ext uri="{FF2B5EF4-FFF2-40B4-BE49-F238E27FC236}">
                <a16:creationId xmlns:a16="http://schemas.microsoft.com/office/drawing/2014/main" id="{D1E499DF-39A6-429A-A8B5-51C710E9F188}"/>
              </a:ext>
              <a:ext uri="{C183D7F6-B498-43B3-948B-1728B52AA6E4}">
                <adec:decorative xmlns:adec="http://schemas.microsoft.com/office/drawing/2017/decorative" val="1"/>
              </a:ext>
            </a:extLst>
          </p:cNvPr>
          <p:cNvSpPr/>
          <p:nvPr userDrawn="1"/>
        </p:nvSpPr>
        <p:spPr>
          <a:xfrm>
            <a:off x="0" y="5894173"/>
            <a:ext cx="12192000" cy="963826"/>
          </a:xfrm>
          <a:prstGeom prst="rect">
            <a:avLst/>
          </a:prstGeom>
          <a:solidFill>
            <a:srgbClr val="195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838200" y="365125"/>
            <a:ext cx="10515600" cy="1033907"/>
          </a:xfrm>
          <a:prstGeom prst="rect">
            <a:avLst/>
          </a:prstGeom>
        </p:spPr>
        <p:txBody>
          <a:bodyPr vert="horz" lIns="0" tIns="0" rIns="0" bIns="0" rtlCol="0" anchor="b" anchorCtr="0">
            <a:noAutofit/>
          </a:bodyPr>
          <a:lstStyle/>
          <a:p>
            <a:r>
              <a:rPr lang="fi-FI" noProof="0"/>
              <a:t>Muokkaa ots. perustyyl. napsautt.</a:t>
            </a:r>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838200" y="1892808"/>
            <a:ext cx="10515600" cy="3639312"/>
          </a:xfrm>
          <a:prstGeom prst="rect">
            <a:avLst/>
          </a:prstGeom>
        </p:spPr>
        <p:txBody>
          <a:bodyPr vert="horz" lIns="0" tIns="0" rIns="0" bIns="0" rtlCol="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pic>
        <p:nvPicPr>
          <p:cNvPr id="7" name="Kuva 22">
            <a:extLst>
              <a:ext uri="{FF2B5EF4-FFF2-40B4-BE49-F238E27FC236}">
                <a16:creationId xmlns:a16="http://schemas.microsoft.com/office/drawing/2014/main" id="{1C046967-E22F-D446-AAE0-4AE5894A24C0}"/>
              </a:ext>
            </a:extLst>
          </p:cNvPr>
          <p:cNvPicPr>
            <a:picLocks noChangeAspect="1"/>
          </p:cNvPicPr>
          <p:nvPr userDrawn="1"/>
        </p:nvPicPr>
        <p:blipFill>
          <a:blip r:embed="rId16"/>
          <a:stretch>
            <a:fillRect/>
          </a:stretch>
        </p:blipFill>
        <p:spPr>
          <a:xfrm>
            <a:off x="170934" y="6061887"/>
            <a:ext cx="2720547" cy="620421"/>
          </a:xfrm>
          <a:prstGeom prst="rect">
            <a:avLst/>
          </a:prstGeom>
        </p:spPr>
      </p:pic>
      <p:sp>
        <p:nvSpPr>
          <p:cNvPr id="8" name="Tekstiruutu 18">
            <a:extLst>
              <a:ext uri="{FF2B5EF4-FFF2-40B4-BE49-F238E27FC236}">
                <a16:creationId xmlns:a16="http://schemas.microsoft.com/office/drawing/2014/main" id="{3B4F48B9-42BE-EE4B-AECF-066D7BD77D75}"/>
              </a:ext>
            </a:extLst>
          </p:cNvPr>
          <p:cNvSpPr txBox="1"/>
          <p:nvPr userDrawn="1"/>
        </p:nvSpPr>
        <p:spPr>
          <a:xfrm>
            <a:off x="2753497" y="6191420"/>
            <a:ext cx="6685005" cy="369332"/>
          </a:xfrm>
          <a:prstGeom prst="rect">
            <a:avLst/>
          </a:prstGeom>
          <a:noFill/>
        </p:spPr>
        <p:txBody>
          <a:bodyPr wrap="square" rtlCol="0">
            <a:spAutoFit/>
          </a:bodyPr>
          <a:lstStyle/>
          <a:p>
            <a:pPr algn="ctr"/>
            <a:r>
              <a:rPr lang="fi-FI">
                <a:solidFill>
                  <a:schemeClr val="bg1"/>
                </a:solidFill>
                <a:latin typeface="Tahoma" panose="020B0604030504040204" pitchFamily="34" charset="0"/>
                <a:ea typeface="Tahoma" panose="020B0604030504040204" pitchFamily="34" charset="0"/>
                <a:cs typeface="Tahoma" panose="020B0604030504040204" pitchFamily="34" charset="0"/>
              </a:rPr>
              <a:t>Uudistuva ja osaava Suomi 2021–2027 </a:t>
            </a:r>
          </a:p>
        </p:txBody>
      </p:sp>
      <p:pic>
        <p:nvPicPr>
          <p:cNvPr id="9" name="Kuva 8">
            <a:extLst>
              <a:ext uri="{FF2B5EF4-FFF2-40B4-BE49-F238E27FC236}">
                <a16:creationId xmlns:a16="http://schemas.microsoft.com/office/drawing/2014/main" id="{A18FC277-F1D0-463B-A1C3-C3614741BD8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108496" y="5861273"/>
            <a:ext cx="2797060" cy="978971"/>
          </a:xfrm>
          <a:prstGeom prst="rect">
            <a:avLst/>
          </a:prstGeom>
        </p:spPr>
      </p:pic>
    </p:spTree>
    <p:extLst>
      <p:ext uri="{BB962C8B-B14F-4D97-AF65-F5344CB8AC3E}">
        <p14:creationId xmlns:p14="http://schemas.microsoft.com/office/powerpoint/2010/main" val="170828548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hf sldNum="0" hdr="0" ftr="0" dt="0"/>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uorakulmio 12">
            <a:extLst>
              <a:ext uri="{FF2B5EF4-FFF2-40B4-BE49-F238E27FC236}">
                <a16:creationId xmlns:a16="http://schemas.microsoft.com/office/drawing/2014/main" id="{D1E499DF-39A6-429A-A8B5-51C710E9F188}"/>
              </a:ext>
              <a:ext uri="{C183D7F6-B498-43B3-948B-1728B52AA6E4}">
                <adec:decorative xmlns:adec="http://schemas.microsoft.com/office/drawing/2017/decorative" val="1"/>
              </a:ext>
            </a:extLst>
          </p:cNvPr>
          <p:cNvSpPr/>
          <p:nvPr userDrawn="1"/>
        </p:nvSpPr>
        <p:spPr>
          <a:xfrm>
            <a:off x="0" y="5894173"/>
            <a:ext cx="12192000" cy="9638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838200" y="365125"/>
            <a:ext cx="10515600" cy="1033907"/>
          </a:xfrm>
          <a:prstGeom prst="rect">
            <a:avLst/>
          </a:prstGeom>
        </p:spPr>
        <p:txBody>
          <a:bodyPr vert="horz" lIns="0" tIns="0" rIns="0" bIns="0" rtlCol="0" anchor="b" anchorCtr="0">
            <a:noAutofit/>
          </a:bodyPr>
          <a:lstStyle/>
          <a:p>
            <a:r>
              <a:rPr lang="fi-FI" noProof="0"/>
              <a:t>Muokkaa ots. perustyyl. napsautt.</a:t>
            </a:r>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838200" y="1892808"/>
            <a:ext cx="10515600" cy="3639312"/>
          </a:xfrm>
          <a:prstGeom prst="rect">
            <a:avLst/>
          </a:prstGeom>
        </p:spPr>
        <p:txBody>
          <a:bodyPr vert="horz" lIns="0" tIns="0" rIns="0" bIns="0" rtlCol="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TextBox 5">
            <a:extLst>
              <a:ext uri="{FF2B5EF4-FFF2-40B4-BE49-F238E27FC236}">
                <a16:creationId xmlns:a16="http://schemas.microsoft.com/office/drawing/2014/main" id="{B0DB7AEB-FC4F-44E0-8373-3FBAF0071727}"/>
              </a:ext>
            </a:extLst>
          </p:cNvPr>
          <p:cNvSpPr txBox="1"/>
          <p:nvPr userDrawn="1"/>
        </p:nvSpPr>
        <p:spPr>
          <a:xfrm>
            <a:off x="2971800" y="6240780"/>
            <a:ext cx="6249924" cy="276999"/>
          </a:xfrm>
          <a:prstGeom prst="rect">
            <a:avLst/>
          </a:prstGeom>
          <a:noFill/>
        </p:spPr>
        <p:txBody>
          <a:bodyPr wrap="square" lIns="0" tIns="0" rIns="0" bIns="0" rtlCol="0" anchor="ctr" anchorCtr="0">
            <a:spAutoFit/>
          </a:bodyPr>
          <a:lstStyle/>
          <a:p>
            <a:pPr algn="ctr"/>
            <a:r>
              <a:rPr lang="fi-FI" noProof="0"/>
              <a:t>Uudistuva ja osaava Suomi 2021–2027</a:t>
            </a:r>
          </a:p>
        </p:txBody>
      </p:sp>
      <p:pic>
        <p:nvPicPr>
          <p:cNvPr id="10" name="Kuva 8">
            <a:extLst>
              <a:ext uri="{FF2B5EF4-FFF2-40B4-BE49-F238E27FC236}">
                <a16:creationId xmlns:a16="http://schemas.microsoft.com/office/drawing/2014/main" id="{52E1622E-5A65-4724-91BA-D79AA8AD7880}"/>
              </a:ext>
              <a:ext uri="{C183D7F6-B498-43B3-948B-1728B52AA6E4}">
                <adec:decorative xmlns:adec="http://schemas.microsoft.com/office/drawing/2017/decorative" val="1"/>
              </a:ext>
            </a:extLst>
          </p:cNvPr>
          <p:cNvPicPr>
            <a:picLocks noChangeAspect="1"/>
          </p:cNvPicPr>
          <p:nvPr userDrawn="1"/>
        </p:nvPicPr>
        <p:blipFill>
          <a:blip r:embed="rId17"/>
          <a:stretch>
            <a:fillRect/>
          </a:stretch>
        </p:blipFill>
        <p:spPr>
          <a:xfrm>
            <a:off x="146219" y="6048766"/>
            <a:ext cx="3153035" cy="661519"/>
          </a:xfrm>
          <a:prstGeom prst="rect">
            <a:avLst/>
          </a:prstGeom>
        </p:spPr>
      </p:pic>
      <p:pic>
        <p:nvPicPr>
          <p:cNvPr id="5" name="Kuva 4">
            <a:extLst>
              <a:ext uri="{FF2B5EF4-FFF2-40B4-BE49-F238E27FC236}">
                <a16:creationId xmlns:a16="http://schemas.microsoft.com/office/drawing/2014/main" id="{8E36BCD2-351E-4146-92AC-C038F550E9A2}"/>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569188" y="5894173"/>
            <a:ext cx="2476593" cy="868415"/>
          </a:xfrm>
          <a:prstGeom prst="rect">
            <a:avLst/>
          </a:prstGeom>
        </p:spPr>
      </p:pic>
    </p:spTree>
    <p:extLst>
      <p:ext uri="{BB962C8B-B14F-4D97-AF65-F5344CB8AC3E}">
        <p14:creationId xmlns:p14="http://schemas.microsoft.com/office/powerpoint/2010/main" val="124497628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Lst>
  <p:hf sldNum="0"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System Font Regular"/>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C17249F-7C1F-0912-DF53-FB3A63BB959A}"/>
              </a:ext>
            </a:extLst>
          </p:cNvPr>
          <p:cNvSpPr>
            <a:spLocks noGrp="1"/>
          </p:cNvSpPr>
          <p:nvPr>
            <p:ph type="ctrTitle"/>
          </p:nvPr>
        </p:nvSpPr>
        <p:spPr/>
        <p:txBody>
          <a:bodyPr anchor="ctr">
            <a:normAutofit/>
          </a:bodyPr>
          <a:lstStyle/>
          <a:p>
            <a:r>
              <a:rPr lang="fi-FI" sz="3300" dirty="0"/>
              <a:t>Ilmastonmuutoksen torjunta ja sopeutuminen Itä-Suomessa</a:t>
            </a:r>
          </a:p>
        </p:txBody>
      </p:sp>
      <p:pic>
        <p:nvPicPr>
          <p:cNvPr id="10" name="Kuvan paikkamerkki 9" descr="Kuva, joka sisältää kohteen symboli, Grafiikka, ympyrä, muotoilu&#10;&#10;Kuvaus luotu automaattisesti">
            <a:extLst>
              <a:ext uri="{FF2B5EF4-FFF2-40B4-BE49-F238E27FC236}">
                <a16:creationId xmlns:a16="http://schemas.microsoft.com/office/drawing/2014/main" id="{C6C40F12-7DE1-6A08-ABEE-84DAF9A1397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67" b="1667"/>
          <a:stretch/>
        </p:blipFill>
        <p:spPr>
          <a:noFill/>
        </p:spPr>
      </p:pic>
    </p:spTree>
    <p:extLst>
      <p:ext uri="{BB962C8B-B14F-4D97-AF65-F5344CB8AC3E}">
        <p14:creationId xmlns:p14="http://schemas.microsoft.com/office/powerpoint/2010/main" val="2736806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2B798B-08BF-4F23-A080-53A77F949942}"/>
              </a:ext>
            </a:extLst>
          </p:cNvPr>
          <p:cNvSpPr>
            <a:spLocks noGrp="1"/>
          </p:cNvSpPr>
          <p:nvPr>
            <p:ph type="title"/>
          </p:nvPr>
        </p:nvSpPr>
        <p:spPr>
          <a:xfrm>
            <a:off x="912091" y="1202008"/>
            <a:ext cx="7868916" cy="775288"/>
          </a:xfrm>
        </p:spPr>
        <p:txBody>
          <a:bodyPr/>
          <a:lstStyle/>
          <a:p>
            <a:r>
              <a:rPr lang="fi-FI" sz="2800" dirty="0"/>
              <a:t>2.1 Erityistavoite: Energiatehokkuustoimenpiteiden edistäminen ja kasvihuonekaasupäästöjen vähentäminen​</a:t>
            </a:r>
          </a:p>
        </p:txBody>
      </p:sp>
      <p:sp>
        <p:nvSpPr>
          <p:cNvPr id="3" name="Content Placeholder 2">
            <a:extLst>
              <a:ext uri="{FF2B5EF4-FFF2-40B4-BE49-F238E27FC236}">
                <a16:creationId xmlns:a16="http://schemas.microsoft.com/office/drawing/2014/main" id="{76E10F12-43D1-4FC1-B119-B68DDE5AE981}"/>
              </a:ext>
            </a:extLst>
          </p:cNvPr>
          <p:cNvSpPr>
            <a:spLocks noGrp="1"/>
          </p:cNvSpPr>
          <p:nvPr>
            <p:ph idx="1"/>
          </p:nvPr>
        </p:nvSpPr>
        <p:spPr>
          <a:xfrm>
            <a:off x="838199" y="2228295"/>
            <a:ext cx="8297411" cy="3303825"/>
          </a:xfrm>
        </p:spPr>
        <p:txBody>
          <a:bodyPr vert="horz" lIns="0" tIns="0" rIns="0" bIns="0" rtlCol="0" anchor="t">
            <a:noAutofit/>
          </a:bodyPr>
          <a:lstStyle/>
          <a:p>
            <a:pPr marL="457200" lvl="1" indent="0" fontAlgn="base">
              <a:lnSpc>
                <a:spcPct val="100000"/>
              </a:lnSpc>
              <a:buNone/>
            </a:pPr>
            <a:r>
              <a:rPr lang="fi-FI" sz="2000" dirty="0"/>
              <a:t>Uusia ratkaisuja ja toimintatapoja energiatehokkuuden parantamiseksi, vähentävät kasvihuonepäästöjä, edistävät uusiutuvien energialähteiden käyttöä ja vahvistavat yritysten ja tutkimusorganisaatioiden yhteistyötä. Hankkeiden teemat voivat esimerkiksi olla:</a:t>
            </a:r>
          </a:p>
          <a:p>
            <a:pPr marL="457200" lvl="1" indent="0" fontAlgn="base">
              <a:lnSpc>
                <a:spcPct val="100000"/>
              </a:lnSpc>
              <a:buNone/>
            </a:pPr>
            <a:endParaRPr lang="fi-FI" sz="2000" dirty="0"/>
          </a:p>
          <a:p>
            <a:pPr lvl="1" fontAlgn="base">
              <a:lnSpc>
                <a:spcPct val="100000"/>
              </a:lnSpc>
            </a:pPr>
            <a:r>
              <a:rPr lang="fi-FI" sz="2000" dirty="0"/>
              <a:t>Kulttuurihistoriallisten rakennukset</a:t>
            </a:r>
          </a:p>
          <a:p>
            <a:pPr lvl="1" fontAlgn="base">
              <a:lnSpc>
                <a:spcPct val="100000"/>
              </a:lnSpc>
            </a:pPr>
            <a:r>
              <a:rPr lang="fi-FI" sz="2000" dirty="0"/>
              <a:t>Rakentaminen ja rakennusten käyttö huomioiden koko elinkaari</a:t>
            </a:r>
          </a:p>
          <a:p>
            <a:pPr lvl="1" fontAlgn="base">
              <a:lnSpc>
                <a:spcPct val="100000"/>
              </a:lnSpc>
            </a:pPr>
            <a:r>
              <a:rPr lang="fi-FI" sz="2000" dirty="0"/>
              <a:t>Teollisuuden prosessit ja työkoneet</a:t>
            </a:r>
          </a:p>
          <a:p>
            <a:pPr lvl="1" fontAlgn="base">
              <a:lnSpc>
                <a:spcPct val="100000"/>
              </a:lnSpc>
            </a:pPr>
            <a:r>
              <a:rPr lang="fi-FI" sz="2000" dirty="0"/>
              <a:t>Liikenne, liikkuminen ja kuljetukset</a:t>
            </a:r>
            <a:endParaRPr lang="fi-FI" sz="2000" dirty="0">
              <a:ea typeface="Tahoma"/>
              <a:cs typeface="Tahoma"/>
            </a:endParaRPr>
          </a:p>
        </p:txBody>
      </p:sp>
      <p:grpSp>
        <p:nvGrpSpPr>
          <p:cNvPr id="16" name="Ryhmä 15">
            <a:extLst>
              <a:ext uri="{FF2B5EF4-FFF2-40B4-BE49-F238E27FC236}">
                <a16:creationId xmlns:a16="http://schemas.microsoft.com/office/drawing/2014/main" id="{86096C31-FBB8-49C1-B41F-45A30C601486}"/>
              </a:ext>
            </a:extLst>
          </p:cNvPr>
          <p:cNvGrpSpPr/>
          <p:nvPr/>
        </p:nvGrpSpPr>
        <p:grpSpPr>
          <a:xfrm>
            <a:off x="9411360" y="1108738"/>
            <a:ext cx="2093442" cy="4532439"/>
            <a:chOff x="690372" y="2121417"/>
            <a:chExt cx="1351915" cy="3497824"/>
          </a:xfrm>
        </p:grpSpPr>
        <p:sp>
          <p:nvSpPr>
            <p:cNvPr id="17" name="object 2">
              <a:extLst>
                <a:ext uri="{FF2B5EF4-FFF2-40B4-BE49-F238E27FC236}">
                  <a16:creationId xmlns:a16="http://schemas.microsoft.com/office/drawing/2014/main" id="{3A2E364E-68D1-455C-A7A2-2AFBA86B2EBC}"/>
                </a:ext>
              </a:extLst>
            </p:cNvPr>
            <p:cNvSpPr/>
            <p:nvPr/>
          </p:nvSpPr>
          <p:spPr>
            <a:xfrm>
              <a:off x="690372" y="2121417"/>
              <a:ext cx="1351915" cy="3497824"/>
            </a:xfrm>
            <a:custGeom>
              <a:avLst/>
              <a:gdLst/>
              <a:ahLst/>
              <a:cxnLst/>
              <a:rect l="l" t="t" r="r" b="b"/>
              <a:pathLst>
                <a:path w="1351914" h="4159250">
                  <a:moveTo>
                    <a:pt x="1216660" y="0"/>
                  </a:moveTo>
                  <a:lnTo>
                    <a:pt x="135178" y="0"/>
                  </a:lnTo>
                  <a:lnTo>
                    <a:pt x="92454" y="6896"/>
                  </a:lnTo>
                  <a:lnTo>
                    <a:pt x="55346" y="26094"/>
                  </a:lnTo>
                  <a:lnTo>
                    <a:pt x="26083" y="55357"/>
                  </a:lnTo>
                  <a:lnTo>
                    <a:pt x="6892" y="92447"/>
                  </a:lnTo>
                  <a:lnTo>
                    <a:pt x="0" y="135128"/>
                  </a:lnTo>
                  <a:lnTo>
                    <a:pt x="0" y="4023868"/>
                  </a:lnTo>
                  <a:lnTo>
                    <a:pt x="6892" y="4066548"/>
                  </a:lnTo>
                  <a:lnTo>
                    <a:pt x="26083" y="4103638"/>
                  </a:lnTo>
                  <a:lnTo>
                    <a:pt x="55346" y="4132901"/>
                  </a:lnTo>
                  <a:lnTo>
                    <a:pt x="92454" y="4152099"/>
                  </a:lnTo>
                  <a:lnTo>
                    <a:pt x="135178" y="4158996"/>
                  </a:lnTo>
                  <a:lnTo>
                    <a:pt x="1216660" y="4158996"/>
                  </a:lnTo>
                  <a:lnTo>
                    <a:pt x="1259340" y="4152099"/>
                  </a:lnTo>
                  <a:lnTo>
                    <a:pt x="1296430" y="4132901"/>
                  </a:lnTo>
                  <a:lnTo>
                    <a:pt x="1325693" y="4103638"/>
                  </a:lnTo>
                  <a:lnTo>
                    <a:pt x="1344891" y="4066548"/>
                  </a:lnTo>
                  <a:lnTo>
                    <a:pt x="1351788" y="4023868"/>
                  </a:lnTo>
                  <a:lnTo>
                    <a:pt x="1351788" y="135128"/>
                  </a:lnTo>
                  <a:lnTo>
                    <a:pt x="1344891" y="92447"/>
                  </a:lnTo>
                  <a:lnTo>
                    <a:pt x="1325693" y="55357"/>
                  </a:lnTo>
                  <a:lnTo>
                    <a:pt x="1296430" y="26094"/>
                  </a:lnTo>
                  <a:lnTo>
                    <a:pt x="1259340" y="6896"/>
                  </a:lnTo>
                  <a:lnTo>
                    <a:pt x="1216660" y="0"/>
                  </a:lnTo>
                  <a:close/>
                </a:path>
              </a:pathLst>
            </a:custGeom>
            <a:solidFill>
              <a:srgbClr val="CACCD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ahoma"/>
                <a:ea typeface="+mn-ea"/>
                <a:cs typeface="+mn-cs"/>
              </a:endParaRPr>
            </a:p>
          </p:txBody>
        </p:sp>
        <p:sp>
          <p:nvSpPr>
            <p:cNvPr id="18" name="object 3">
              <a:extLst>
                <a:ext uri="{FF2B5EF4-FFF2-40B4-BE49-F238E27FC236}">
                  <a16:creationId xmlns:a16="http://schemas.microsoft.com/office/drawing/2014/main" id="{2FA52F17-6499-43CD-9FEF-C2D9078BC270}"/>
                </a:ext>
              </a:extLst>
            </p:cNvPr>
            <p:cNvSpPr txBox="1"/>
            <p:nvPr/>
          </p:nvSpPr>
          <p:spPr>
            <a:xfrm>
              <a:off x="791244" y="2250085"/>
              <a:ext cx="1160780" cy="484938"/>
            </a:xfrm>
            <a:prstGeom prst="rect">
              <a:avLst/>
            </a:prstGeom>
          </p:spPr>
          <p:txBody>
            <a:bodyPr vert="horz" wrap="square" lIns="0" tIns="12700" rIns="0" bIns="0" rtlCol="0" anchor="ctr">
              <a:spAutoFit/>
            </a:bodyPr>
            <a:lstStyle/>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lang="fi-FI" sz="2000" b="1" i="0" u="none" strike="noStrike" kern="1200" cap="small" spc="5" normalizeH="0" baseline="0" noProof="0" dirty="0">
                  <a:ln>
                    <a:noFill/>
                  </a:ln>
                  <a:solidFill>
                    <a:prstClr val="black"/>
                  </a:solidFill>
                  <a:effectLst/>
                  <a:uLnTx/>
                  <a:uFillTx/>
                  <a:latin typeface="Arial"/>
                  <a:ea typeface="+mn-ea"/>
                  <a:cs typeface="Arial"/>
                </a:rPr>
                <a:t>Hiilineutraali suomi</a:t>
              </a:r>
              <a:endParaRPr kumimoji="0" lang="fi-FI" sz="1600" b="0" i="0" u="none" strike="noStrike" kern="1200" cap="small" spc="0" normalizeH="0" baseline="0" noProof="0" dirty="0">
                <a:ln>
                  <a:noFill/>
                </a:ln>
                <a:solidFill>
                  <a:prstClr val="black"/>
                </a:solidFill>
                <a:effectLst/>
                <a:uLnTx/>
                <a:uFillTx/>
                <a:latin typeface="Arial"/>
                <a:ea typeface="+mn-ea"/>
                <a:cs typeface="Arial"/>
              </a:endParaRPr>
            </a:p>
          </p:txBody>
        </p:sp>
        <p:sp>
          <p:nvSpPr>
            <p:cNvPr id="19" name="object 5">
              <a:extLst>
                <a:ext uri="{FF2B5EF4-FFF2-40B4-BE49-F238E27FC236}">
                  <a16:creationId xmlns:a16="http://schemas.microsoft.com/office/drawing/2014/main" id="{D00D81C3-7CD5-4BA7-AEB1-A614D4F19120}"/>
                </a:ext>
              </a:extLst>
            </p:cNvPr>
            <p:cNvSpPr/>
            <p:nvPr/>
          </p:nvSpPr>
          <p:spPr>
            <a:xfrm>
              <a:off x="737679" y="2892767"/>
              <a:ext cx="1257300" cy="881381"/>
            </a:xfrm>
            <a:custGeom>
              <a:avLst/>
              <a:gdLst/>
              <a:ahLst/>
              <a:cxnLst/>
              <a:rect l="l" t="t" r="r" b="b"/>
              <a:pathLst>
                <a:path w="1257300" h="881379">
                  <a:moveTo>
                    <a:pt x="1169162" y="0"/>
                  </a:moveTo>
                  <a:lnTo>
                    <a:pt x="88087" y="0"/>
                  </a:lnTo>
                  <a:lnTo>
                    <a:pt x="53797" y="6931"/>
                  </a:lnTo>
                  <a:lnTo>
                    <a:pt x="25798" y="25828"/>
                  </a:lnTo>
                  <a:lnTo>
                    <a:pt x="6921" y="53846"/>
                  </a:lnTo>
                  <a:lnTo>
                    <a:pt x="0" y="88137"/>
                  </a:lnTo>
                  <a:lnTo>
                    <a:pt x="0" y="792734"/>
                  </a:lnTo>
                  <a:lnTo>
                    <a:pt x="6921" y="827025"/>
                  </a:lnTo>
                  <a:lnTo>
                    <a:pt x="25798" y="855043"/>
                  </a:lnTo>
                  <a:lnTo>
                    <a:pt x="53797" y="873940"/>
                  </a:lnTo>
                  <a:lnTo>
                    <a:pt x="88087" y="880872"/>
                  </a:lnTo>
                  <a:lnTo>
                    <a:pt x="1169162" y="880872"/>
                  </a:lnTo>
                  <a:lnTo>
                    <a:pt x="1203453" y="873940"/>
                  </a:lnTo>
                  <a:lnTo>
                    <a:pt x="1231471" y="855043"/>
                  </a:lnTo>
                  <a:lnTo>
                    <a:pt x="1250368" y="827025"/>
                  </a:lnTo>
                  <a:lnTo>
                    <a:pt x="1257300" y="792734"/>
                  </a:lnTo>
                  <a:lnTo>
                    <a:pt x="1257300" y="88137"/>
                  </a:lnTo>
                  <a:lnTo>
                    <a:pt x="1250368" y="53846"/>
                  </a:lnTo>
                  <a:lnTo>
                    <a:pt x="1231471" y="25828"/>
                  </a:lnTo>
                  <a:lnTo>
                    <a:pt x="1203453" y="6931"/>
                  </a:lnTo>
                  <a:lnTo>
                    <a:pt x="1169162" y="0"/>
                  </a:lnTo>
                  <a:close/>
                </a:path>
              </a:pathLst>
            </a:custGeom>
            <a:solidFill>
              <a:srgbClr val="195C98"/>
            </a:solidFill>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white"/>
                  </a:solidFill>
                  <a:effectLst/>
                  <a:uLnTx/>
                  <a:uFillTx/>
                  <a:latin typeface="Tahoma"/>
                  <a:ea typeface="+mn-ea"/>
                  <a:cs typeface="+mn-cs"/>
                </a:rPr>
                <a:t>Energiatehokkuus ja päästövähennykset</a:t>
              </a:r>
              <a:endParaRPr kumimoji="0" sz="1800" b="0" i="0" u="none" strike="noStrike" kern="1200" cap="none" spc="0" normalizeH="0" baseline="0" noProof="0" dirty="0">
                <a:ln>
                  <a:noFill/>
                </a:ln>
                <a:solidFill>
                  <a:prstClr val="white"/>
                </a:solidFill>
                <a:effectLst/>
                <a:uLnTx/>
                <a:uFillTx/>
                <a:latin typeface="Tahoma"/>
                <a:ea typeface="+mn-ea"/>
                <a:cs typeface="+mn-cs"/>
              </a:endParaRPr>
            </a:p>
          </p:txBody>
        </p:sp>
      </p:grpSp>
      <p:sp>
        <p:nvSpPr>
          <p:cNvPr id="20" name="object 5">
            <a:extLst>
              <a:ext uri="{FF2B5EF4-FFF2-40B4-BE49-F238E27FC236}">
                <a16:creationId xmlns:a16="http://schemas.microsoft.com/office/drawing/2014/main" id="{D573BFFE-3020-42C7-9BD6-68B3FA8778DD}"/>
              </a:ext>
            </a:extLst>
          </p:cNvPr>
          <p:cNvSpPr/>
          <p:nvPr/>
        </p:nvSpPr>
        <p:spPr>
          <a:xfrm>
            <a:off x="9492830" y="3340546"/>
            <a:ext cx="1946931" cy="984988"/>
          </a:xfrm>
          <a:custGeom>
            <a:avLst/>
            <a:gdLst/>
            <a:ahLst/>
            <a:cxnLst/>
            <a:rect l="l" t="t" r="r" b="b"/>
            <a:pathLst>
              <a:path w="1257300" h="881379">
                <a:moveTo>
                  <a:pt x="1169162" y="0"/>
                </a:moveTo>
                <a:lnTo>
                  <a:pt x="88087" y="0"/>
                </a:lnTo>
                <a:lnTo>
                  <a:pt x="53797" y="6931"/>
                </a:lnTo>
                <a:lnTo>
                  <a:pt x="25798" y="25828"/>
                </a:lnTo>
                <a:lnTo>
                  <a:pt x="6921" y="53846"/>
                </a:lnTo>
                <a:lnTo>
                  <a:pt x="0" y="88137"/>
                </a:lnTo>
                <a:lnTo>
                  <a:pt x="0" y="792734"/>
                </a:lnTo>
                <a:lnTo>
                  <a:pt x="6921" y="827025"/>
                </a:lnTo>
                <a:lnTo>
                  <a:pt x="25798" y="855043"/>
                </a:lnTo>
                <a:lnTo>
                  <a:pt x="53797" y="873940"/>
                </a:lnTo>
                <a:lnTo>
                  <a:pt x="88087" y="880872"/>
                </a:lnTo>
                <a:lnTo>
                  <a:pt x="1169162" y="880872"/>
                </a:lnTo>
                <a:lnTo>
                  <a:pt x="1203453" y="873940"/>
                </a:lnTo>
                <a:lnTo>
                  <a:pt x="1231471" y="855043"/>
                </a:lnTo>
                <a:lnTo>
                  <a:pt x="1250368" y="827025"/>
                </a:lnTo>
                <a:lnTo>
                  <a:pt x="1257300" y="792734"/>
                </a:lnTo>
                <a:lnTo>
                  <a:pt x="1257300" y="88137"/>
                </a:lnTo>
                <a:lnTo>
                  <a:pt x="1250368" y="53846"/>
                </a:lnTo>
                <a:lnTo>
                  <a:pt x="1231471" y="25828"/>
                </a:lnTo>
                <a:lnTo>
                  <a:pt x="1203453" y="6931"/>
                </a:lnTo>
                <a:lnTo>
                  <a:pt x="1169162" y="0"/>
                </a:lnTo>
                <a:close/>
              </a:path>
            </a:pathLst>
          </a:custGeom>
          <a:solidFill>
            <a:srgbClr val="195C98">
              <a:alpha val="16000"/>
            </a:srgbClr>
          </a:solidFill>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white"/>
                </a:solidFill>
                <a:effectLst/>
                <a:uLnTx/>
                <a:uFillTx/>
                <a:latin typeface="Tahoma"/>
                <a:ea typeface="+mn-ea"/>
                <a:cs typeface="+mn-cs"/>
              </a:rPr>
              <a:t>Ilmastonmuutos</a:t>
            </a:r>
            <a:endParaRPr kumimoji="0"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21" name="object 5">
            <a:extLst>
              <a:ext uri="{FF2B5EF4-FFF2-40B4-BE49-F238E27FC236}">
                <a16:creationId xmlns:a16="http://schemas.microsoft.com/office/drawing/2014/main" id="{9FA0C255-19C4-4D1F-970F-5288E1B91258}"/>
              </a:ext>
            </a:extLst>
          </p:cNvPr>
          <p:cNvSpPr/>
          <p:nvPr/>
        </p:nvSpPr>
        <p:spPr>
          <a:xfrm>
            <a:off x="9492830" y="4419664"/>
            <a:ext cx="1946931" cy="984988"/>
          </a:xfrm>
          <a:custGeom>
            <a:avLst/>
            <a:gdLst/>
            <a:ahLst/>
            <a:cxnLst/>
            <a:rect l="l" t="t" r="r" b="b"/>
            <a:pathLst>
              <a:path w="1257300" h="881379">
                <a:moveTo>
                  <a:pt x="1169162" y="0"/>
                </a:moveTo>
                <a:lnTo>
                  <a:pt x="88087" y="0"/>
                </a:lnTo>
                <a:lnTo>
                  <a:pt x="53797" y="6931"/>
                </a:lnTo>
                <a:lnTo>
                  <a:pt x="25798" y="25828"/>
                </a:lnTo>
                <a:lnTo>
                  <a:pt x="6921" y="53846"/>
                </a:lnTo>
                <a:lnTo>
                  <a:pt x="0" y="88137"/>
                </a:lnTo>
                <a:lnTo>
                  <a:pt x="0" y="792734"/>
                </a:lnTo>
                <a:lnTo>
                  <a:pt x="6921" y="827025"/>
                </a:lnTo>
                <a:lnTo>
                  <a:pt x="25798" y="855043"/>
                </a:lnTo>
                <a:lnTo>
                  <a:pt x="53797" y="873940"/>
                </a:lnTo>
                <a:lnTo>
                  <a:pt x="88087" y="880872"/>
                </a:lnTo>
                <a:lnTo>
                  <a:pt x="1169162" y="880872"/>
                </a:lnTo>
                <a:lnTo>
                  <a:pt x="1203453" y="873940"/>
                </a:lnTo>
                <a:lnTo>
                  <a:pt x="1231471" y="855043"/>
                </a:lnTo>
                <a:lnTo>
                  <a:pt x="1250368" y="827025"/>
                </a:lnTo>
                <a:lnTo>
                  <a:pt x="1257300" y="792734"/>
                </a:lnTo>
                <a:lnTo>
                  <a:pt x="1257300" y="88137"/>
                </a:lnTo>
                <a:lnTo>
                  <a:pt x="1250368" y="53846"/>
                </a:lnTo>
                <a:lnTo>
                  <a:pt x="1231471" y="25828"/>
                </a:lnTo>
                <a:lnTo>
                  <a:pt x="1203453" y="6931"/>
                </a:lnTo>
                <a:lnTo>
                  <a:pt x="1169162" y="0"/>
                </a:lnTo>
                <a:close/>
              </a:path>
            </a:pathLst>
          </a:custGeom>
          <a:solidFill>
            <a:srgbClr val="195C98">
              <a:alpha val="16000"/>
            </a:srgbClr>
          </a:solidFill>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white"/>
                </a:solidFill>
                <a:effectLst/>
                <a:uLnTx/>
                <a:uFillTx/>
                <a:latin typeface="Tahoma"/>
                <a:ea typeface="+mn-ea"/>
                <a:cs typeface="+mn-cs"/>
              </a:rPr>
              <a:t>Kiertotalous</a:t>
            </a:r>
            <a:endParaRPr kumimoji="0" sz="1800" b="0" i="0" u="none" strike="noStrike" kern="1200" cap="none" spc="0" normalizeH="0" baseline="0" noProof="0" dirty="0">
              <a:ln>
                <a:noFill/>
              </a:ln>
              <a:solidFill>
                <a:prstClr val="white"/>
              </a:solidFill>
              <a:effectLst/>
              <a:uLnTx/>
              <a:uFillTx/>
              <a:latin typeface="Tahoma"/>
              <a:ea typeface="+mn-ea"/>
              <a:cs typeface="+mn-cs"/>
            </a:endParaRPr>
          </a:p>
        </p:txBody>
      </p:sp>
      <p:pic>
        <p:nvPicPr>
          <p:cNvPr id="11" name="Kuva 10">
            <a:extLst>
              <a:ext uri="{FF2B5EF4-FFF2-40B4-BE49-F238E27FC236}">
                <a16:creationId xmlns:a16="http://schemas.microsoft.com/office/drawing/2014/main" id="{F2A20C8A-0252-437C-8EE0-BD770D3FFD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7116" y="5801360"/>
            <a:ext cx="3291847" cy="1056640"/>
          </a:xfrm>
          <a:prstGeom prst="rect">
            <a:avLst/>
          </a:prstGeom>
        </p:spPr>
      </p:pic>
    </p:spTree>
    <p:extLst>
      <p:ext uri="{BB962C8B-B14F-4D97-AF65-F5344CB8AC3E}">
        <p14:creationId xmlns:p14="http://schemas.microsoft.com/office/powerpoint/2010/main" val="517768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2B798B-08BF-4F23-A080-53A77F949942}"/>
              </a:ext>
            </a:extLst>
          </p:cNvPr>
          <p:cNvSpPr>
            <a:spLocks noGrp="1"/>
          </p:cNvSpPr>
          <p:nvPr>
            <p:ph type="title"/>
          </p:nvPr>
        </p:nvSpPr>
        <p:spPr>
          <a:xfrm>
            <a:off x="838200" y="365125"/>
            <a:ext cx="8518236" cy="1269711"/>
          </a:xfrm>
        </p:spPr>
        <p:txBody>
          <a:bodyPr/>
          <a:lstStyle/>
          <a:p>
            <a:r>
              <a:rPr lang="fi-FI" sz="2400" dirty="0"/>
              <a:t>2.2 Erityistavoite: </a:t>
            </a:r>
            <a:br>
              <a:rPr lang="fi-FI" sz="2400" dirty="0"/>
            </a:br>
            <a:r>
              <a:rPr lang="fi-FI" sz="2400" dirty="0"/>
              <a:t>Ilmastonmuutokseen sopeutumisen, riskien ehkäisemisen ja katastrofivalmiuden ja -palautuvuuden edistäminen​</a:t>
            </a:r>
          </a:p>
        </p:txBody>
      </p:sp>
      <p:sp>
        <p:nvSpPr>
          <p:cNvPr id="3" name="Content Placeholder 2">
            <a:extLst>
              <a:ext uri="{FF2B5EF4-FFF2-40B4-BE49-F238E27FC236}">
                <a16:creationId xmlns:a16="http://schemas.microsoft.com/office/drawing/2014/main" id="{76E10F12-43D1-4FC1-B119-B68DDE5AE981}"/>
              </a:ext>
            </a:extLst>
          </p:cNvPr>
          <p:cNvSpPr>
            <a:spLocks noGrp="1"/>
          </p:cNvSpPr>
          <p:nvPr>
            <p:ph idx="1"/>
          </p:nvPr>
        </p:nvSpPr>
        <p:spPr>
          <a:xfrm>
            <a:off x="838200" y="1984903"/>
            <a:ext cx="8297411" cy="3292259"/>
          </a:xfrm>
        </p:spPr>
        <p:txBody>
          <a:bodyPr vert="horz" lIns="0" tIns="0" rIns="0" bIns="0" rtlCol="0" anchor="t">
            <a:noAutofit/>
          </a:bodyPr>
          <a:lstStyle/>
          <a:p>
            <a:pPr marL="457200" lvl="1" indent="0" fontAlgn="base">
              <a:lnSpc>
                <a:spcPct val="100000"/>
              </a:lnSpc>
              <a:buNone/>
            </a:pPr>
            <a:r>
              <a:rPr lang="fi-FI" dirty="0"/>
              <a:t>R</a:t>
            </a:r>
            <a:r>
              <a:rPr lang="fi-FI" sz="1800" dirty="0"/>
              <a:t>atkaisuja, jotka parantavat elinkeinojen ja infrastruktuurin ilmastokestävyyttä, edistävät kuntien ja yritysten yhteistyötä ilmastonmuutokseen sopeutumisessa tai parantavat viestintää ja neuvontaa ilmastonmuutokseen sopeutumisessa. Hankkeiden teemat voivat esimerkiksi olla:</a:t>
            </a:r>
          </a:p>
          <a:p>
            <a:pPr marL="457200" lvl="1" indent="0" fontAlgn="base">
              <a:lnSpc>
                <a:spcPct val="100000"/>
              </a:lnSpc>
              <a:buNone/>
            </a:pPr>
            <a:endParaRPr lang="fi-FI" sz="1800" dirty="0"/>
          </a:p>
          <a:p>
            <a:pPr lvl="1" fontAlgn="base">
              <a:lnSpc>
                <a:spcPct val="100000"/>
              </a:lnSpc>
            </a:pPr>
            <a:r>
              <a:rPr lang="fi-FI" sz="1800" dirty="0"/>
              <a:t>Terveydenhuolto</a:t>
            </a:r>
          </a:p>
          <a:p>
            <a:pPr lvl="1" fontAlgn="base">
              <a:lnSpc>
                <a:spcPct val="100000"/>
              </a:lnSpc>
            </a:pPr>
            <a:r>
              <a:rPr lang="fi-FI" sz="1800" dirty="0"/>
              <a:t>Huoltovarmuus</a:t>
            </a:r>
          </a:p>
          <a:p>
            <a:pPr lvl="1" fontAlgn="base">
              <a:lnSpc>
                <a:spcPct val="100000"/>
              </a:lnSpc>
            </a:pPr>
            <a:r>
              <a:rPr lang="fi-FI" sz="1800" dirty="0"/>
              <a:t>Viherrakenteet</a:t>
            </a:r>
          </a:p>
          <a:p>
            <a:pPr lvl="1" fontAlgn="base">
              <a:lnSpc>
                <a:spcPct val="100000"/>
              </a:lnSpc>
            </a:pPr>
            <a:r>
              <a:rPr lang="fi-FI" sz="1800" dirty="0"/>
              <a:t>Hulevesien käsittely</a:t>
            </a:r>
          </a:p>
          <a:p>
            <a:pPr lvl="1" fontAlgn="base">
              <a:lnSpc>
                <a:spcPct val="100000"/>
              </a:lnSpc>
            </a:pPr>
            <a:r>
              <a:rPr lang="fi-FI" sz="1800" dirty="0"/>
              <a:t>Kestävä matkailu</a:t>
            </a:r>
          </a:p>
          <a:p>
            <a:pPr lvl="1" fontAlgn="base">
              <a:lnSpc>
                <a:spcPct val="100000"/>
              </a:lnSpc>
            </a:pPr>
            <a:r>
              <a:rPr lang="fi-FI" sz="1800" dirty="0"/>
              <a:t>Elinkeinojen logistiikkareitit</a:t>
            </a:r>
            <a:endParaRPr lang="fi-FI" b="0" i="0" u="none" strike="noStrike" dirty="0">
              <a:solidFill>
                <a:srgbClr val="000000"/>
              </a:solidFill>
              <a:effectLst/>
              <a:latin typeface="Tahoma" panose="020B0604030504040204" pitchFamily="34" charset="0"/>
            </a:endParaRPr>
          </a:p>
        </p:txBody>
      </p:sp>
      <p:grpSp>
        <p:nvGrpSpPr>
          <p:cNvPr id="20" name="Ryhmä 19">
            <a:extLst>
              <a:ext uri="{FF2B5EF4-FFF2-40B4-BE49-F238E27FC236}">
                <a16:creationId xmlns:a16="http://schemas.microsoft.com/office/drawing/2014/main" id="{15D9C746-9F1E-4B28-BBE6-8D072FB2AFB6}"/>
              </a:ext>
            </a:extLst>
          </p:cNvPr>
          <p:cNvGrpSpPr/>
          <p:nvPr/>
        </p:nvGrpSpPr>
        <p:grpSpPr>
          <a:xfrm>
            <a:off x="9411360" y="1108738"/>
            <a:ext cx="2093442" cy="4532439"/>
            <a:chOff x="690372" y="2121417"/>
            <a:chExt cx="1351915" cy="3497824"/>
          </a:xfrm>
        </p:grpSpPr>
        <p:sp>
          <p:nvSpPr>
            <p:cNvPr id="21" name="object 2">
              <a:extLst>
                <a:ext uri="{FF2B5EF4-FFF2-40B4-BE49-F238E27FC236}">
                  <a16:creationId xmlns:a16="http://schemas.microsoft.com/office/drawing/2014/main" id="{E64158D4-AE58-455A-B2F1-4B14C443437D}"/>
                </a:ext>
              </a:extLst>
            </p:cNvPr>
            <p:cNvSpPr/>
            <p:nvPr/>
          </p:nvSpPr>
          <p:spPr>
            <a:xfrm>
              <a:off x="690372" y="2121417"/>
              <a:ext cx="1351915" cy="3497824"/>
            </a:xfrm>
            <a:custGeom>
              <a:avLst/>
              <a:gdLst/>
              <a:ahLst/>
              <a:cxnLst/>
              <a:rect l="l" t="t" r="r" b="b"/>
              <a:pathLst>
                <a:path w="1351914" h="4159250">
                  <a:moveTo>
                    <a:pt x="1216660" y="0"/>
                  </a:moveTo>
                  <a:lnTo>
                    <a:pt x="135178" y="0"/>
                  </a:lnTo>
                  <a:lnTo>
                    <a:pt x="92454" y="6896"/>
                  </a:lnTo>
                  <a:lnTo>
                    <a:pt x="55346" y="26094"/>
                  </a:lnTo>
                  <a:lnTo>
                    <a:pt x="26083" y="55357"/>
                  </a:lnTo>
                  <a:lnTo>
                    <a:pt x="6892" y="92447"/>
                  </a:lnTo>
                  <a:lnTo>
                    <a:pt x="0" y="135128"/>
                  </a:lnTo>
                  <a:lnTo>
                    <a:pt x="0" y="4023868"/>
                  </a:lnTo>
                  <a:lnTo>
                    <a:pt x="6892" y="4066548"/>
                  </a:lnTo>
                  <a:lnTo>
                    <a:pt x="26083" y="4103638"/>
                  </a:lnTo>
                  <a:lnTo>
                    <a:pt x="55346" y="4132901"/>
                  </a:lnTo>
                  <a:lnTo>
                    <a:pt x="92454" y="4152099"/>
                  </a:lnTo>
                  <a:lnTo>
                    <a:pt x="135178" y="4158996"/>
                  </a:lnTo>
                  <a:lnTo>
                    <a:pt x="1216660" y="4158996"/>
                  </a:lnTo>
                  <a:lnTo>
                    <a:pt x="1259340" y="4152099"/>
                  </a:lnTo>
                  <a:lnTo>
                    <a:pt x="1296430" y="4132901"/>
                  </a:lnTo>
                  <a:lnTo>
                    <a:pt x="1325693" y="4103638"/>
                  </a:lnTo>
                  <a:lnTo>
                    <a:pt x="1344891" y="4066548"/>
                  </a:lnTo>
                  <a:lnTo>
                    <a:pt x="1351788" y="4023868"/>
                  </a:lnTo>
                  <a:lnTo>
                    <a:pt x="1351788" y="135128"/>
                  </a:lnTo>
                  <a:lnTo>
                    <a:pt x="1344891" y="92447"/>
                  </a:lnTo>
                  <a:lnTo>
                    <a:pt x="1325693" y="55357"/>
                  </a:lnTo>
                  <a:lnTo>
                    <a:pt x="1296430" y="26094"/>
                  </a:lnTo>
                  <a:lnTo>
                    <a:pt x="1259340" y="6896"/>
                  </a:lnTo>
                  <a:lnTo>
                    <a:pt x="1216660" y="0"/>
                  </a:lnTo>
                  <a:close/>
                </a:path>
              </a:pathLst>
            </a:custGeom>
            <a:solidFill>
              <a:srgbClr val="CACCD2"/>
            </a:solidFill>
          </p:spPr>
          <p:txBody>
            <a:bodyPr wrap="square" lIns="0" tIns="0" rIns="0" bIns="0" rtlCol="0"/>
            <a:lstStyle/>
            <a:p>
              <a:endParaRPr/>
            </a:p>
          </p:txBody>
        </p:sp>
        <p:sp>
          <p:nvSpPr>
            <p:cNvPr id="22" name="object 3">
              <a:extLst>
                <a:ext uri="{FF2B5EF4-FFF2-40B4-BE49-F238E27FC236}">
                  <a16:creationId xmlns:a16="http://schemas.microsoft.com/office/drawing/2014/main" id="{9E4F896E-18C4-4456-A4F1-234ECA35A9DF}"/>
                </a:ext>
              </a:extLst>
            </p:cNvPr>
            <p:cNvSpPr txBox="1"/>
            <p:nvPr/>
          </p:nvSpPr>
          <p:spPr>
            <a:xfrm>
              <a:off x="791244" y="2250085"/>
              <a:ext cx="1160780" cy="484938"/>
            </a:xfrm>
            <a:prstGeom prst="rect">
              <a:avLst/>
            </a:prstGeom>
          </p:spPr>
          <p:txBody>
            <a:bodyPr vert="horz" wrap="square" lIns="0" tIns="12700" rIns="0" bIns="0" rtlCol="0" anchor="ctr">
              <a:spAutoFit/>
            </a:bodyPr>
            <a:lstStyle/>
            <a:p>
              <a:pPr marL="12700" marR="5080" algn="ctr">
                <a:spcBef>
                  <a:spcPts val="100"/>
                </a:spcBef>
              </a:pPr>
              <a:r>
                <a:rPr lang="fi-FI" sz="2000" b="1" cap="small" spc="5">
                  <a:latin typeface="Arial"/>
                  <a:cs typeface="Arial"/>
                </a:rPr>
                <a:t>Hiilineutraali suomi</a:t>
              </a:r>
              <a:endParaRPr lang="fi-FI" sz="1600" cap="small">
                <a:latin typeface="Arial"/>
                <a:cs typeface="Arial"/>
              </a:endParaRPr>
            </a:p>
          </p:txBody>
        </p:sp>
        <p:sp>
          <p:nvSpPr>
            <p:cNvPr id="23" name="object 5">
              <a:extLst>
                <a:ext uri="{FF2B5EF4-FFF2-40B4-BE49-F238E27FC236}">
                  <a16:creationId xmlns:a16="http://schemas.microsoft.com/office/drawing/2014/main" id="{A1FE46C7-D267-405A-8483-ABC52472E3AD}"/>
                </a:ext>
              </a:extLst>
            </p:cNvPr>
            <p:cNvSpPr/>
            <p:nvPr/>
          </p:nvSpPr>
          <p:spPr>
            <a:xfrm>
              <a:off x="737679" y="2892767"/>
              <a:ext cx="1257300" cy="881381"/>
            </a:xfrm>
            <a:custGeom>
              <a:avLst/>
              <a:gdLst/>
              <a:ahLst/>
              <a:cxnLst/>
              <a:rect l="l" t="t" r="r" b="b"/>
              <a:pathLst>
                <a:path w="1257300" h="881379">
                  <a:moveTo>
                    <a:pt x="1169162" y="0"/>
                  </a:moveTo>
                  <a:lnTo>
                    <a:pt x="88087" y="0"/>
                  </a:lnTo>
                  <a:lnTo>
                    <a:pt x="53797" y="6931"/>
                  </a:lnTo>
                  <a:lnTo>
                    <a:pt x="25798" y="25828"/>
                  </a:lnTo>
                  <a:lnTo>
                    <a:pt x="6921" y="53846"/>
                  </a:lnTo>
                  <a:lnTo>
                    <a:pt x="0" y="88137"/>
                  </a:lnTo>
                  <a:lnTo>
                    <a:pt x="0" y="792734"/>
                  </a:lnTo>
                  <a:lnTo>
                    <a:pt x="6921" y="827025"/>
                  </a:lnTo>
                  <a:lnTo>
                    <a:pt x="25798" y="855043"/>
                  </a:lnTo>
                  <a:lnTo>
                    <a:pt x="53797" y="873940"/>
                  </a:lnTo>
                  <a:lnTo>
                    <a:pt x="88087" y="880872"/>
                  </a:lnTo>
                  <a:lnTo>
                    <a:pt x="1169162" y="880872"/>
                  </a:lnTo>
                  <a:lnTo>
                    <a:pt x="1203453" y="873940"/>
                  </a:lnTo>
                  <a:lnTo>
                    <a:pt x="1231471" y="855043"/>
                  </a:lnTo>
                  <a:lnTo>
                    <a:pt x="1250368" y="827025"/>
                  </a:lnTo>
                  <a:lnTo>
                    <a:pt x="1257300" y="792734"/>
                  </a:lnTo>
                  <a:lnTo>
                    <a:pt x="1257300" y="88137"/>
                  </a:lnTo>
                  <a:lnTo>
                    <a:pt x="1250368" y="53846"/>
                  </a:lnTo>
                  <a:lnTo>
                    <a:pt x="1231471" y="25828"/>
                  </a:lnTo>
                  <a:lnTo>
                    <a:pt x="1203453" y="6931"/>
                  </a:lnTo>
                  <a:lnTo>
                    <a:pt x="1169162" y="0"/>
                  </a:lnTo>
                  <a:close/>
                </a:path>
              </a:pathLst>
            </a:custGeom>
            <a:solidFill>
              <a:srgbClr val="195C98">
                <a:alpha val="20000"/>
              </a:srgbClr>
            </a:solidFill>
          </p:spPr>
          <p:txBody>
            <a:bodyPr wrap="square" lIns="0" tIns="0" rIns="0" bIns="0" rtlCol="0" anchor="ctr"/>
            <a:lstStyle/>
            <a:p>
              <a:pPr algn="ctr"/>
              <a:r>
                <a:rPr lang="fi-FI">
                  <a:solidFill>
                    <a:schemeClr val="bg1"/>
                  </a:solidFill>
                </a:rPr>
                <a:t>Energiatehokkuus ja päästövähennykset</a:t>
              </a:r>
              <a:endParaRPr>
                <a:solidFill>
                  <a:schemeClr val="bg1"/>
                </a:solidFill>
              </a:endParaRPr>
            </a:p>
          </p:txBody>
        </p:sp>
      </p:grpSp>
      <p:sp>
        <p:nvSpPr>
          <p:cNvPr id="26" name="object 5">
            <a:extLst>
              <a:ext uri="{FF2B5EF4-FFF2-40B4-BE49-F238E27FC236}">
                <a16:creationId xmlns:a16="http://schemas.microsoft.com/office/drawing/2014/main" id="{98AFBC0E-76AF-4300-B3F4-8B884EBF1BC2}"/>
              </a:ext>
            </a:extLst>
          </p:cNvPr>
          <p:cNvSpPr/>
          <p:nvPr/>
        </p:nvSpPr>
        <p:spPr>
          <a:xfrm>
            <a:off x="9492830" y="3340546"/>
            <a:ext cx="1946931" cy="984988"/>
          </a:xfrm>
          <a:custGeom>
            <a:avLst/>
            <a:gdLst/>
            <a:ahLst/>
            <a:cxnLst/>
            <a:rect l="l" t="t" r="r" b="b"/>
            <a:pathLst>
              <a:path w="1257300" h="881379">
                <a:moveTo>
                  <a:pt x="1169162" y="0"/>
                </a:moveTo>
                <a:lnTo>
                  <a:pt x="88087" y="0"/>
                </a:lnTo>
                <a:lnTo>
                  <a:pt x="53797" y="6931"/>
                </a:lnTo>
                <a:lnTo>
                  <a:pt x="25798" y="25828"/>
                </a:lnTo>
                <a:lnTo>
                  <a:pt x="6921" y="53846"/>
                </a:lnTo>
                <a:lnTo>
                  <a:pt x="0" y="88137"/>
                </a:lnTo>
                <a:lnTo>
                  <a:pt x="0" y="792734"/>
                </a:lnTo>
                <a:lnTo>
                  <a:pt x="6921" y="827025"/>
                </a:lnTo>
                <a:lnTo>
                  <a:pt x="25798" y="855043"/>
                </a:lnTo>
                <a:lnTo>
                  <a:pt x="53797" y="873940"/>
                </a:lnTo>
                <a:lnTo>
                  <a:pt x="88087" y="880872"/>
                </a:lnTo>
                <a:lnTo>
                  <a:pt x="1169162" y="880872"/>
                </a:lnTo>
                <a:lnTo>
                  <a:pt x="1203453" y="873940"/>
                </a:lnTo>
                <a:lnTo>
                  <a:pt x="1231471" y="855043"/>
                </a:lnTo>
                <a:lnTo>
                  <a:pt x="1250368" y="827025"/>
                </a:lnTo>
                <a:lnTo>
                  <a:pt x="1257300" y="792734"/>
                </a:lnTo>
                <a:lnTo>
                  <a:pt x="1257300" y="88137"/>
                </a:lnTo>
                <a:lnTo>
                  <a:pt x="1250368" y="53846"/>
                </a:lnTo>
                <a:lnTo>
                  <a:pt x="1231471" y="25828"/>
                </a:lnTo>
                <a:lnTo>
                  <a:pt x="1203453" y="6931"/>
                </a:lnTo>
                <a:lnTo>
                  <a:pt x="1169162" y="0"/>
                </a:lnTo>
                <a:close/>
              </a:path>
            </a:pathLst>
          </a:custGeom>
          <a:solidFill>
            <a:srgbClr val="195C98"/>
          </a:solidFill>
        </p:spPr>
        <p:txBody>
          <a:bodyPr wrap="square" lIns="0" tIns="0" rIns="0" bIns="0" rtlCol="0" anchor="ctr"/>
          <a:lstStyle/>
          <a:p>
            <a:pPr algn="ctr"/>
            <a:r>
              <a:rPr lang="fi-FI">
                <a:solidFill>
                  <a:schemeClr val="bg1"/>
                </a:solidFill>
              </a:rPr>
              <a:t>Ilmastonmuutos</a:t>
            </a:r>
            <a:endParaRPr>
              <a:solidFill>
                <a:schemeClr val="bg1"/>
              </a:solidFill>
            </a:endParaRPr>
          </a:p>
        </p:txBody>
      </p:sp>
      <p:sp>
        <p:nvSpPr>
          <p:cNvPr id="28" name="object 5">
            <a:extLst>
              <a:ext uri="{FF2B5EF4-FFF2-40B4-BE49-F238E27FC236}">
                <a16:creationId xmlns:a16="http://schemas.microsoft.com/office/drawing/2014/main" id="{227D3960-1EDD-40A2-B588-4D8A448FB28B}"/>
              </a:ext>
            </a:extLst>
          </p:cNvPr>
          <p:cNvSpPr/>
          <p:nvPr/>
        </p:nvSpPr>
        <p:spPr>
          <a:xfrm>
            <a:off x="9492830" y="4419664"/>
            <a:ext cx="1946931" cy="984988"/>
          </a:xfrm>
          <a:custGeom>
            <a:avLst/>
            <a:gdLst/>
            <a:ahLst/>
            <a:cxnLst/>
            <a:rect l="l" t="t" r="r" b="b"/>
            <a:pathLst>
              <a:path w="1257300" h="881379">
                <a:moveTo>
                  <a:pt x="1169162" y="0"/>
                </a:moveTo>
                <a:lnTo>
                  <a:pt x="88087" y="0"/>
                </a:lnTo>
                <a:lnTo>
                  <a:pt x="53797" y="6931"/>
                </a:lnTo>
                <a:lnTo>
                  <a:pt x="25798" y="25828"/>
                </a:lnTo>
                <a:lnTo>
                  <a:pt x="6921" y="53846"/>
                </a:lnTo>
                <a:lnTo>
                  <a:pt x="0" y="88137"/>
                </a:lnTo>
                <a:lnTo>
                  <a:pt x="0" y="792734"/>
                </a:lnTo>
                <a:lnTo>
                  <a:pt x="6921" y="827025"/>
                </a:lnTo>
                <a:lnTo>
                  <a:pt x="25798" y="855043"/>
                </a:lnTo>
                <a:lnTo>
                  <a:pt x="53797" y="873940"/>
                </a:lnTo>
                <a:lnTo>
                  <a:pt x="88087" y="880872"/>
                </a:lnTo>
                <a:lnTo>
                  <a:pt x="1169162" y="880872"/>
                </a:lnTo>
                <a:lnTo>
                  <a:pt x="1203453" y="873940"/>
                </a:lnTo>
                <a:lnTo>
                  <a:pt x="1231471" y="855043"/>
                </a:lnTo>
                <a:lnTo>
                  <a:pt x="1250368" y="827025"/>
                </a:lnTo>
                <a:lnTo>
                  <a:pt x="1257300" y="792734"/>
                </a:lnTo>
                <a:lnTo>
                  <a:pt x="1257300" y="88137"/>
                </a:lnTo>
                <a:lnTo>
                  <a:pt x="1250368" y="53846"/>
                </a:lnTo>
                <a:lnTo>
                  <a:pt x="1231471" y="25828"/>
                </a:lnTo>
                <a:lnTo>
                  <a:pt x="1203453" y="6931"/>
                </a:lnTo>
                <a:lnTo>
                  <a:pt x="1169162" y="0"/>
                </a:lnTo>
                <a:close/>
              </a:path>
            </a:pathLst>
          </a:custGeom>
          <a:solidFill>
            <a:srgbClr val="195C98">
              <a:alpha val="20000"/>
            </a:srgbClr>
          </a:solidFill>
        </p:spPr>
        <p:txBody>
          <a:bodyPr wrap="square" lIns="0" tIns="0" rIns="0" bIns="0" rtlCol="0" anchor="ctr"/>
          <a:lstStyle/>
          <a:p>
            <a:pPr algn="ctr"/>
            <a:r>
              <a:rPr lang="fi-FI">
                <a:solidFill>
                  <a:schemeClr val="bg1"/>
                </a:solidFill>
              </a:rPr>
              <a:t>Kiertotalous</a:t>
            </a:r>
            <a:endParaRPr>
              <a:solidFill>
                <a:schemeClr val="bg1"/>
              </a:solidFill>
            </a:endParaRPr>
          </a:p>
        </p:txBody>
      </p:sp>
      <p:pic>
        <p:nvPicPr>
          <p:cNvPr id="11" name="Kuva 10">
            <a:extLst>
              <a:ext uri="{FF2B5EF4-FFF2-40B4-BE49-F238E27FC236}">
                <a16:creationId xmlns:a16="http://schemas.microsoft.com/office/drawing/2014/main" id="{B631C497-9247-4685-AA71-2786974D2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7116" y="5801360"/>
            <a:ext cx="3291847" cy="1056640"/>
          </a:xfrm>
          <a:prstGeom prst="rect">
            <a:avLst/>
          </a:prstGeom>
        </p:spPr>
      </p:pic>
    </p:spTree>
    <p:extLst>
      <p:ext uri="{BB962C8B-B14F-4D97-AF65-F5344CB8AC3E}">
        <p14:creationId xmlns:p14="http://schemas.microsoft.com/office/powerpoint/2010/main" val="3362549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2B798B-08BF-4F23-A080-53A77F949942}"/>
              </a:ext>
            </a:extLst>
          </p:cNvPr>
          <p:cNvSpPr>
            <a:spLocks noGrp="1"/>
          </p:cNvSpPr>
          <p:nvPr>
            <p:ph type="title"/>
          </p:nvPr>
        </p:nvSpPr>
        <p:spPr>
          <a:xfrm>
            <a:off x="974177" y="795086"/>
            <a:ext cx="8297410" cy="960755"/>
          </a:xfrm>
        </p:spPr>
        <p:txBody>
          <a:bodyPr/>
          <a:lstStyle/>
          <a:p>
            <a:r>
              <a:rPr lang="fi-FI" sz="3600" dirty="0"/>
              <a:t>2.3. Erityistavoite: </a:t>
            </a:r>
            <a:br>
              <a:rPr lang="fi-FI" sz="3600" dirty="0"/>
            </a:br>
            <a:r>
              <a:rPr lang="fi-FI" sz="3600" dirty="0"/>
              <a:t>Kiertotalouteen siirtymisen edistäminen​</a:t>
            </a:r>
          </a:p>
        </p:txBody>
      </p:sp>
      <p:sp>
        <p:nvSpPr>
          <p:cNvPr id="3" name="Content Placeholder 2">
            <a:extLst>
              <a:ext uri="{FF2B5EF4-FFF2-40B4-BE49-F238E27FC236}">
                <a16:creationId xmlns:a16="http://schemas.microsoft.com/office/drawing/2014/main" id="{76E10F12-43D1-4FC1-B119-B68DDE5AE981}"/>
              </a:ext>
            </a:extLst>
          </p:cNvPr>
          <p:cNvSpPr>
            <a:spLocks noGrp="1"/>
          </p:cNvSpPr>
          <p:nvPr>
            <p:ph idx="1"/>
          </p:nvPr>
        </p:nvSpPr>
        <p:spPr>
          <a:xfrm>
            <a:off x="838199" y="2108244"/>
            <a:ext cx="7515688" cy="3246119"/>
          </a:xfrm>
        </p:spPr>
        <p:txBody>
          <a:bodyPr/>
          <a:lstStyle/>
          <a:p>
            <a:pPr marL="0" indent="0" fontAlgn="base">
              <a:buNone/>
            </a:pPr>
            <a:r>
              <a:rPr lang="fi-FI" dirty="0"/>
              <a:t>Uusia palveluja ja liiketoimintamalleja kiertotalouden edistämiseksi, parantavat materiaalitehokkuutta ja vähentävät jätteen määrää, edistävät materiaalien kierrätystä ja uudelleenkäyttöä sekä vahvistavat julkisen sektorin, yritysten ja tutkimusorganisaatioiden yhteistyötä kiertotaloudessa. Hankkeiden teemat voivat esimerkiksi olla:</a:t>
            </a:r>
          </a:p>
          <a:p>
            <a:pPr marL="0" indent="0" fontAlgn="base">
              <a:buNone/>
            </a:pPr>
            <a:endParaRPr lang="fi-FI" dirty="0"/>
          </a:p>
          <a:p>
            <a:pPr fontAlgn="base"/>
            <a:r>
              <a:rPr lang="fi-FI" dirty="0"/>
              <a:t>materiaalien älykäs hallinta ja kiertotalouden palvelukonseptit</a:t>
            </a:r>
          </a:p>
          <a:p>
            <a:pPr fontAlgn="base"/>
            <a:r>
              <a:rPr lang="fi-FI" dirty="0"/>
              <a:t>kierrätysmateriaalien ja sivuvirtojen hyödyntäminen</a:t>
            </a:r>
          </a:p>
          <a:p>
            <a:pPr fontAlgn="base"/>
            <a:r>
              <a:rPr lang="fi-FI" dirty="0"/>
              <a:t>digitaaliset ratkaisut kiertotalouden tarpeisiin</a:t>
            </a:r>
          </a:p>
          <a:p>
            <a:pPr fontAlgn="base"/>
            <a:r>
              <a:rPr lang="fi-FI" dirty="0"/>
              <a:t>uusiokäytettävät maa- ja purkumassat, sivuvirrat ja materiaalit sekä niiden paikallisen käytön edistäminen</a:t>
            </a:r>
            <a:endParaRPr lang="en-US" b="0" i="0" dirty="0">
              <a:solidFill>
                <a:srgbClr val="000000"/>
              </a:solidFill>
              <a:effectLst/>
              <a:latin typeface="Arial" panose="020B0604020202020204" pitchFamily="34" charset="0"/>
            </a:endParaRPr>
          </a:p>
        </p:txBody>
      </p:sp>
      <p:grpSp>
        <p:nvGrpSpPr>
          <p:cNvPr id="10" name="Ryhmä 9">
            <a:extLst>
              <a:ext uri="{FF2B5EF4-FFF2-40B4-BE49-F238E27FC236}">
                <a16:creationId xmlns:a16="http://schemas.microsoft.com/office/drawing/2014/main" id="{9E2D263B-2BDE-4B2F-9770-53A064C2E9FD}"/>
              </a:ext>
            </a:extLst>
          </p:cNvPr>
          <p:cNvGrpSpPr/>
          <p:nvPr/>
        </p:nvGrpSpPr>
        <p:grpSpPr>
          <a:xfrm>
            <a:off x="9411360" y="1108738"/>
            <a:ext cx="2093442" cy="4532439"/>
            <a:chOff x="690372" y="2121417"/>
            <a:chExt cx="1351915" cy="3497824"/>
          </a:xfrm>
        </p:grpSpPr>
        <p:sp>
          <p:nvSpPr>
            <p:cNvPr id="11" name="object 2">
              <a:extLst>
                <a:ext uri="{FF2B5EF4-FFF2-40B4-BE49-F238E27FC236}">
                  <a16:creationId xmlns:a16="http://schemas.microsoft.com/office/drawing/2014/main" id="{C02469CC-B0E6-4EDE-A73B-5FA6FDB603F0}"/>
                </a:ext>
              </a:extLst>
            </p:cNvPr>
            <p:cNvSpPr/>
            <p:nvPr/>
          </p:nvSpPr>
          <p:spPr>
            <a:xfrm>
              <a:off x="690372" y="2121417"/>
              <a:ext cx="1351915" cy="3497824"/>
            </a:xfrm>
            <a:custGeom>
              <a:avLst/>
              <a:gdLst/>
              <a:ahLst/>
              <a:cxnLst/>
              <a:rect l="l" t="t" r="r" b="b"/>
              <a:pathLst>
                <a:path w="1351914" h="4159250">
                  <a:moveTo>
                    <a:pt x="1216660" y="0"/>
                  </a:moveTo>
                  <a:lnTo>
                    <a:pt x="135178" y="0"/>
                  </a:lnTo>
                  <a:lnTo>
                    <a:pt x="92454" y="6896"/>
                  </a:lnTo>
                  <a:lnTo>
                    <a:pt x="55346" y="26094"/>
                  </a:lnTo>
                  <a:lnTo>
                    <a:pt x="26083" y="55357"/>
                  </a:lnTo>
                  <a:lnTo>
                    <a:pt x="6892" y="92447"/>
                  </a:lnTo>
                  <a:lnTo>
                    <a:pt x="0" y="135128"/>
                  </a:lnTo>
                  <a:lnTo>
                    <a:pt x="0" y="4023868"/>
                  </a:lnTo>
                  <a:lnTo>
                    <a:pt x="6892" y="4066548"/>
                  </a:lnTo>
                  <a:lnTo>
                    <a:pt x="26083" y="4103638"/>
                  </a:lnTo>
                  <a:lnTo>
                    <a:pt x="55346" y="4132901"/>
                  </a:lnTo>
                  <a:lnTo>
                    <a:pt x="92454" y="4152099"/>
                  </a:lnTo>
                  <a:lnTo>
                    <a:pt x="135178" y="4158996"/>
                  </a:lnTo>
                  <a:lnTo>
                    <a:pt x="1216660" y="4158996"/>
                  </a:lnTo>
                  <a:lnTo>
                    <a:pt x="1259340" y="4152099"/>
                  </a:lnTo>
                  <a:lnTo>
                    <a:pt x="1296430" y="4132901"/>
                  </a:lnTo>
                  <a:lnTo>
                    <a:pt x="1325693" y="4103638"/>
                  </a:lnTo>
                  <a:lnTo>
                    <a:pt x="1344891" y="4066548"/>
                  </a:lnTo>
                  <a:lnTo>
                    <a:pt x="1351788" y="4023868"/>
                  </a:lnTo>
                  <a:lnTo>
                    <a:pt x="1351788" y="135128"/>
                  </a:lnTo>
                  <a:lnTo>
                    <a:pt x="1344891" y="92447"/>
                  </a:lnTo>
                  <a:lnTo>
                    <a:pt x="1325693" y="55357"/>
                  </a:lnTo>
                  <a:lnTo>
                    <a:pt x="1296430" y="26094"/>
                  </a:lnTo>
                  <a:lnTo>
                    <a:pt x="1259340" y="6896"/>
                  </a:lnTo>
                  <a:lnTo>
                    <a:pt x="1216660" y="0"/>
                  </a:lnTo>
                  <a:close/>
                </a:path>
              </a:pathLst>
            </a:custGeom>
            <a:solidFill>
              <a:srgbClr val="CACCD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ahoma"/>
                <a:ea typeface="+mn-ea"/>
                <a:cs typeface="+mn-cs"/>
              </a:endParaRPr>
            </a:p>
          </p:txBody>
        </p:sp>
        <p:sp>
          <p:nvSpPr>
            <p:cNvPr id="12" name="object 3">
              <a:extLst>
                <a:ext uri="{FF2B5EF4-FFF2-40B4-BE49-F238E27FC236}">
                  <a16:creationId xmlns:a16="http://schemas.microsoft.com/office/drawing/2014/main" id="{2494BA45-40C6-4783-9B41-0D14BD49B216}"/>
                </a:ext>
              </a:extLst>
            </p:cNvPr>
            <p:cNvSpPr txBox="1"/>
            <p:nvPr/>
          </p:nvSpPr>
          <p:spPr>
            <a:xfrm>
              <a:off x="791244" y="2250085"/>
              <a:ext cx="1160780" cy="484938"/>
            </a:xfrm>
            <a:prstGeom prst="rect">
              <a:avLst/>
            </a:prstGeom>
          </p:spPr>
          <p:txBody>
            <a:bodyPr vert="horz" wrap="square" lIns="0" tIns="12700" rIns="0" bIns="0" rtlCol="0" anchor="ctr">
              <a:spAutoFit/>
            </a:bodyPr>
            <a:lstStyle/>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lang="fi-FI" sz="2000" b="1" i="0" u="none" strike="noStrike" kern="1200" cap="small" spc="5" normalizeH="0" baseline="0" noProof="0" dirty="0">
                  <a:ln>
                    <a:noFill/>
                  </a:ln>
                  <a:solidFill>
                    <a:prstClr val="black"/>
                  </a:solidFill>
                  <a:effectLst/>
                  <a:uLnTx/>
                  <a:uFillTx/>
                  <a:latin typeface="Arial"/>
                  <a:ea typeface="+mn-ea"/>
                  <a:cs typeface="Arial"/>
                </a:rPr>
                <a:t>Hiilineutraali suomi</a:t>
              </a:r>
              <a:endParaRPr kumimoji="0" lang="fi-FI" sz="1600" b="0" i="0" u="none" strike="noStrike" kern="1200" cap="small" spc="0" normalizeH="0" baseline="0" noProof="0" dirty="0">
                <a:ln>
                  <a:noFill/>
                </a:ln>
                <a:solidFill>
                  <a:prstClr val="black"/>
                </a:solidFill>
                <a:effectLst/>
                <a:uLnTx/>
                <a:uFillTx/>
                <a:latin typeface="Arial"/>
                <a:ea typeface="+mn-ea"/>
                <a:cs typeface="Arial"/>
              </a:endParaRPr>
            </a:p>
          </p:txBody>
        </p:sp>
        <p:sp>
          <p:nvSpPr>
            <p:cNvPr id="13" name="object 5">
              <a:extLst>
                <a:ext uri="{FF2B5EF4-FFF2-40B4-BE49-F238E27FC236}">
                  <a16:creationId xmlns:a16="http://schemas.microsoft.com/office/drawing/2014/main" id="{C7939B8C-58C0-44F5-8D0F-4A39A1B594A4}"/>
                </a:ext>
              </a:extLst>
            </p:cNvPr>
            <p:cNvSpPr/>
            <p:nvPr/>
          </p:nvSpPr>
          <p:spPr>
            <a:xfrm>
              <a:off x="737679" y="2892767"/>
              <a:ext cx="1257300" cy="881381"/>
            </a:xfrm>
            <a:custGeom>
              <a:avLst/>
              <a:gdLst/>
              <a:ahLst/>
              <a:cxnLst/>
              <a:rect l="l" t="t" r="r" b="b"/>
              <a:pathLst>
                <a:path w="1257300" h="881379">
                  <a:moveTo>
                    <a:pt x="1169162" y="0"/>
                  </a:moveTo>
                  <a:lnTo>
                    <a:pt x="88087" y="0"/>
                  </a:lnTo>
                  <a:lnTo>
                    <a:pt x="53797" y="6931"/>
                  </a:lnTo>
                  <a:lnTo>
                    <a:pt x="25798" y="25828"/>
                  </a:lnTo>
                  <a:lnTo>
                    <a:pt x="6921" y="53846"/>
                  </a:lnTo>
                  <a:lnTo>
                    <a:pt x="0" y="88137"/>
                  </a:lnTo>
                  <a:lnTo>
                    <a:pt x="0" y="792734"/>
                  </a:lnTo>
                  <a:lnTo>
                    <a:pt x="6921" y="827025"/>
                  </a:lnTo>
                  <a:lnTo>
                    <a:pt x="25798" y="855043"/>
                  </a:lnTo>
                  <a:lnTo>
                    <a:pt x="53797" y="873940"/>
                  </a:lnTo>
                  <a:lnTo>
                    <a:pt x="88087" y="880872"/>
                  </a:lnTo>
                  <a:lnTo>
                    <a:pt x="1169162" y="880872"/>
                  </a:lnTo>
                  <a:lnTo>
                    <a:pt x="1203453" y="873940"/>
                  </a:lnTo>
                  <a:lnTo>
                    <a:pt x="1231471" y="855043"/>
                  </a:lnTo>
                  <a:lnTo>
                    <a:pt x="1250368" y="827025"/>
                  </a:lnTo>
                  <a:lnTo>
                    <a:pt x="1257300" y="792734"/>
                  </a:lnTo>
                  <a:lnTo>
                    <a:pt x="1257300" y="88137"/>
                  </a:lnTo>
                  <a:lnTo>
                    <a:pt x="1250368" y="53846"/>
                  </a:lnTo>
                  <a:lnTo>
                    <a:pt x="1231471" y="25828"/>
                  </a:lnTo>
                  <a:lnTo>
                    <a:pt x="1203453" y="6931"/>
                  </a:lnTo>
                  <a:lnTo>
                    <a:pt x="1169162" y="0"/>
                  </a:lnTo>
                  <a:close/>
                </a:path>
              </a:pathLst>
            </a:custGeom>
            <a:solidFill>
              <a:srgbClr val="195C98">
                <a:alpha val="20000"/>
              </a:srgbClr>
            </a:solidFill>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white"/>
                  </a:solidFill>
                  <a:effectLst/>
                  <a:uLnTx/>
                  <a:uFillTx/>
                  <a:latin typeface="Tahoma"/>
                  <a:ea typeface="+mn-ea"/>
                  <a:cs typeface="+mn-cs"/>
                </a:rPr>
                <a:t>Energiatehokkuus ja päästövähennykset</a:t>
              </a:r>
              <a:endParaRPr kumimoji="0" sz="1800" b="0" i="0" u="none" strike="noStrike" kern="1200" cap="none" spc="0" normalizeH="0" baseline="0" noProof="0" dirty="0">
                <a:ln>
                  <a:noFill/>
                </a:ln>
                <a:solidFill>
                  <a:prstClr val="white"/>
                </a:solidFill>
                <a:effectLst/>
                <a:uLnTx/>
                <a:uFillTx/>
                <a:latin typeface="Tahoma"/>
                <a:ea typeface="+mn-ea"/>
                <a:cs typeface="+mn-cs"/>
              </a:endParaRPr>
            </a:p>
          </p:txBody>
        </p:sp>
      </p:grpSp>
      <p:sp>
        <p:nvSpPr>
          <p:cNvPr id="14" name="object 5">
            <a:extLst>
              <a:ext uri="{FF2B5EF4-FFF2-40B4-BE49-F238E27FC236}">
                <a16:creationId xmlns:a16="http://schemas.microsoft.com/office/drawing/2014/main" id="{D6DE6D35-556A-4FD3-92D5-30E3976BCFF6}"/>
              </a:ext>
            </a:extLst>
          </p:cNvPr>
          <p:cNvSpPr/>
          <p:nvPr/>
        </p:nvSpPr>
        <p:spPr>
          <a:xfrm>
            <a:off x="9492830" y="3340546"/>
            <a:ext cx="1946931" cy="984988"/>
          </a:xfrm>
          <a:custGeom>
            <a:avLst/>
            <a:gdLst/>
            <a:ahLst/>
            <a:cxnLst/>
            <a:rect l="l" t="t" r="r" b="b"/>
            <a:pathLst>
              <a:path w="1257300" h="881379">
                <a:moveTo>
                  <a:pt x="1169162" y="0"/>
                </a:moveTo>
                <a:lnTo>
                  <a:pt x="88087" y="0"/>
                </a:lnTo>
                <a:lnTo>
                  <a:pt x="53797" y="6931"/>
                </a:lnTo>
                <a:lnTo>
                  <a:pt x="25798" y="25828"/>
                </a:lnTo>
                <a:lnTo>
                  <a:pt x="6921" y="53846"/>
                </a:lnTo>
                <a:lnTo>
                  <a:pt x="0" y="88137"/>
                </a:lnTo>
                <a:lnTo>
                  <a:pt x="0" y="792734"/>
                </a:lnTo>
                <a:lnTo>
                  <a:pt x="6921" y="827025"/>
                </a:lnTo>
                <a:lnTo>
                  <a:pt x="25798" y="855043"/>
                </a:lnTo>
                <a:lnTo>
                  <a:pt x="53797" y="873940"/>
                </a:lnTo>
                <a:lnTo>
                  <a:pt x="88087" y="880872"/>
                </a:lnTo>
                <a:lnTo>
                  <a:pt x="1169162" y="880872"/>
                </a:lnTo>
                <a:lnTo>
                  <a:pt x="1203453" y="873940"/>
                </a:lnTo>
                <a:lnTo>
                  <a:pt x="1231471" y="855043"/>
                </a:lnTo>
                <a:lnTo>
                  <a:pt x="1250368" y="827025"/>
                </a:lnTo>
                <a:lnTo>
                  <a:pt x="1257300" y="792734"/>
                </a:lnTo>
                <a:lnTo>
                  <a:pt x="1257300" y="88137"/>
                </a:lnTo>
                <a:lnTo>
                  <a:pt x="1250368" y="53846"/>
                </a:lnTo>
                <a:lnTo>
                  <a:pt x="1231471" y="25828"/>
                </a:lnTo>
                <a:lnTo>
                  <a:pt x="1203453" y="6931"/>
                </a:lnTo>
                <a:lnTo>
                  <a:pt x="1169162" y="0"/>
                </a:lnTo>
                <a:close/>
              </a:path>
            </a:pathLst>
          </a:custGeom>
          <a:solidFill>
            <a:srgbClr val="195C98">
              <a:alpha val="20000"/>
            </a:srgbClr>
          </a:solidFill>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white"/>
                </a:solidFill>
                <a:effectLst/>
                <a:uLnTx/>
                <a:uFillTx/>
                <a:latin typeface="Tahoma"/>
                <a:ea typeface="+mn-ea"/>
                <a:cs typeface="+mn-cs"/>
              </a:rPr>
              <a:t>Ilmastonmuutos</a:t>
            </a:r>
            <a:endParaRPr kumimoji="0"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5" name="object 5">
            <a:extLst>
              <a:ext uri="{FF2B5EF4-FFF2-40B4-BE49-F238E27FC236}">
                <a16:creationId xmlns:a16="http://schemas.microsoft.com/office/drawing/2014/main" id="{1A1AE173-8B54-4D8E-BFAA-C75D36402F32}"/>
              </a:ext>
            </a:extLst>
          </p:cNvPr>
          <p:cNvSpPr/>
          <p:nvPr/>
        </p:nvSpPr>
        <p:spPr>
          <a:xfrm>
            <a:off x="9492830" y="4419664"/>
            <a:ext cx="1946931" cy="984988"/>
          </a:xfrm>
          <a:custGeom>
            <a:avLst/>
            <a:gdLst/>
            <a:ahLst/>
            <a:cxnLst/>
            <a:rect l="l" t="t" r="r" b="b"/>
            <a:pathLst>
              <a:path w="1257300" h="881379">
                <a:moveTo>
                  <a:pt x="1169162" y="0"/>
                </a:moveTo>
                <a:lnTo>
                  <a:pt x="88087" y="0"/>
                </a:lnTo>
                <a:lnTo>
                  <a:pt x="53797" y="6931"/>
                </a:lnTo>
                <a:lnTo>
                  <a:pt x="25798" y="25828"/>
                </a:lnTo>
                <a:lnTo>
                  <a:pt x="6921" y="53846"/>
                </a:lnTo>
                <a:lnTo>
                  <a:pt x="0" y="88137"/>
                </a:lnTo>
                <a:lnTo>
                  <a:pt x="0" y="792734"/>
                </a:lnTo>
                <a:lnTo>
                  <a:pt x="6921" y="827025"/>
                </a:lnTo>
                <a:lnTo>
                  <a:pt x="25798" y="855043"/>
                </a:lnTo>
                <a:lnTo>
                  <a:pt x="53797" y="873940"/>
                </a:lnTo>
                <a:lnTo>
                  <a:pt x="88087" y="880872"/>
                </a:lnTo>
                <a:lnTo>
                  <a:pt x="1169162" y="880872"/>
                </a:lnTo>
                <a:lnTo>
                  <a:pt x="1203453" y="873940"/>
                </a:lnTo>
                <a:lnTo>
                  <a:pt x="1231471" y="855043"/>
                </a:lnTo>
                <a:lnTo>
                  <a:pt x="1250368" y="827025"/>
                </a:lnTo>
                <a:lnTo>
                  <a:pt x="1257300" y="792734"/>
                </a:lnTo>
                <a:lnTo>
                  <a:pt x="1257300" y="88137"/>
                </a:lnTo>
                <a:lnTo>
                  <a:pt x="1250368" y="53846"/>
                </a:lnTo>
                <a:lnTo>
                  <a:pt x="1231471" y="25828"/>
                </a:lnTo>
                <a:lnTo>
                  <a:pt x="1203453" y="6931"/>
                </a:lnTo>
                <a:lnTo>
                  <a:pt x="1169162" y="0"/>
                </a:lnTo>
                <a:close/>
              </a:path>
            </a:pathLst>
          </a:custGeom>
          <a:solidFill>
            <a:srgbClr val="195C98"/>
          </a:solidFill>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white"/>
                </a:solidFill>
                <a:effectLst/>
                <a:uLnTx/>
                <a:uFillTx/>
                <a:latin typeface="Tahoma"/>
                <a:ea typeface="+mn-ea"/>
                <a:cs typeface="+mn-cs"/>
              </a:rPr>
              <a:t>Kiertotalous</a:t>
            </a:r>
            <a:endParaRPr kumimoji="0" sz="1800" b="0" i="0" u="none" strike="noStrike" kern="1200" cap="none" spc="0" normalizeH="0" baseline="0" noProof="0" dirty="0">
              <a:ln>
                <a:noFill/>
              </a:ln>
              <a:solidFill>
                <a:prstClr val="white"/>
              </a:solidFill>
              <a:effectLst/>
              <a:uLnTx/>
              <a:uFillTx/>
              <a:latin typeface="Tahoma"/>
              <a:ea typeface="+mn-ea"/>
              <a:cs typeface="+mn-cs"/>
            </a:endParaRPr>
          </a:p>
        </p:txBody>
      </p:sp>
      <p:pic>
        <p:nvPicPr>
          <p:cNvPr id="17" name="Kuva 16">
            <a:extLst>
              <a:ext uri="{FF2B5EF4-FFF2-40B4-BE49-F238E27FC236}">
                <a16:creationId xmlns:a16="http://schemas.microsoft.com/office/drawing/2014/main" id="{EED4FED7-E603-41C9-8DF2-1A2438411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7116" y="5801360"/>
            <a:ext cx="3291847" cy="1056640"/>
          </a:xfrm>
          <a:prstGeom prst="rect">
            <a:avLst/>
          </a:prstGeom>
        </p:spPr>
      </p:pic>
    </p:spTree>
    <p:extLst>
      <p:ext uri="{BB962C8B-B14F-4D97-AF65-F5344CB8AC3E}">
        <p14:creationId xmlns:p14="http://schemas.microsoft.com/office/powerpoint/2010/main" val="2485130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69F52-D099-4F59-B334-EDEB5AD1ACE8}"/>
              </a:ext>
            </a:extLst>
          </p:cNvPr>
          <p:cNvSpPr>
            <a:spLocks noGrp="1"/>
          </p:cNvSpPr>
          <p:nvPr>
            <p:ph type="ctrTitle"/>
          </p:nvPr>
        </p:nvSpPr>
        <p:spPr/>
        <p:txBody>
          <a:bodyPr/>
          <a:lstStyle/>
          <a:p>
            <a:r>
              <a:rPr lang="fi-FI" sz="4000" dirty="0"/>
              <a:t> </a:t>
            </a:r>
            <a:r>
              <a:rPr lang="fi-FI" sz="3200" dirty="0"/>
              <a:t>Toimintaympäristön</a:t>
            </a:r>
            <a:r>
              <a:rPr lang="fi-FI" sz="3200" dirty="0">
                <a:effectLst>
                  <a:outerShdw blurRad="50800" dist="38100" dir="5400000" algn="t" rotWithShape="0">
                    <a:prstClr val="black">
                      <a:alpha val="40000"/>
                    </a:prstClr>
                  </a:outerShdw>
                </a:effectLst>
              </a:rPr>
              <a:t> </a:t>
            </a:r>
            <a:r>
              <a:rPr lang="fi-FI" sz="3200" dirty="0"/>
              <a:t>kehittämisavustus ja </a:t>
            </a:r>
            <a:r>
              <a:rPr lang="fi-FI" sz="3200" dirty="0">
                <a:ea typeface="+mj-lt"/>
                <a:cs typeface="+mj-lt"/>
              </a:rPr>
              <a:t>elinkeinoelämä-verkottunut tutkimus</a:t>
            </a:r>
            <a:endParaRPr lang="fi-FI" sz="4000" dirty="0"/>
          </a:p>
        </p:txBody>
      </p:sp>
      <p:pic>
        <p:nvPicPr>
          <p:cNvPr id="8" name="Kuvan paikkamerkki 7" descr="Kuva, joka sisältää kohteen kello, teksti, kuvakaappaus, laskin&#10;&#10;Kuvaus luotu automaattisesti">
            <a:extLst>
              <a:ext uri="{FF2B5EF4-FFF2-40B4-BE49-F238E27FC236}">
                <a16:creationId xmlns:a16="http://schemas.microsoft.com/office/drawing/2014/main" id="{6ADE09E1-0C21-E311-82D4-3D321555957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67" b="1667"/>
          <a:stretch>
            <a:fillRect/>
          </a:stretch>
        </p:blipFill>
        <p:spPr/>
      </p:pic>
    </p:spTree>
    <p:extLst>
      <p:ext uri="{BB962C8B-B14F-4D97-AF65-F5344CB8AC3E}">
        <p14:creationId xmlns:p14="http://schemas.microsoft.com/office/powerpoint/2010/main" val="3180380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DDCE3-A32C-4D4C-BF6A-5CF8B5CF1D76}"/>
              </a:ext>
            </a:extLst>
          </p:cNvPr>
          <p:cNvSpPr>
            <a:spLocks noGrp="1"/>
          </p:cNvSpPr>
          <p:nvPr>
            <p:ph type="title"/>
          </p:nvPr>
        </p:nvSpPr>
        <p:spPr>
          <a:xfrm>
            <a:off x="595009" y="-257782"/>
            <a:ext cx="10515600" cy="1033907"/>
          </a:xfrm>
        </p:spPr>
        <p:txBody>
          <a:bodyPr/>
          <a:lstStyle/>
          <a:p>
            <a:r>
              <a:rPr lang="fi-FI" dirty="0"/>
              <a:t>Toimintaympäristön kehittämisavustus</a:t>
            </a:r>
          </a:p>
        </p:txBody>
      </p:sp>
      <p:sp>
        <p:nvSpPr>
          <p:cNvPr id="3" name="Sisällön paikkamerkki 2">
            <a:extLst>
              <a:ext uri="{FF2B5EF4-FFF2-40B4-BE49-F238E27FC236}">
                <a16:creationId xmlns:a16="http://schemas.microsoft.com/office/drawing/2014/main" id="{26B16DAC-5FAD-400C-81F7-59CB099AC14B}"/>
              </a:ext>
            </a:extLst>
          </p:cNvPr>
          <p:cNvSpPr>
            <a:spLocks noGrp="1"/>
          </p:cNvSpPr>
          <p:nvPr>
            <p:ph idx="1"/>
          </p:nvPr>
        </p:nvSpPr>
        <p:spPr>
          <a:xfrm>
            <a:off x="671171" y="1151300"/>
            <a:ext cx="9578153" cy="4582614"/>
          </a:xfrm>
        </p:spPr>
        <p:txBody>
          <a:bodyPr vert="horz" lIns="0" tIns="0" rIns="0" bIns="0" rtlCol="0" anchor="t">
            <a:noAutofit/>
          </a:bodyPr>
          <a:lstStyle/>
          <a:p>
            <a:pPr marL="0" indent="0">
              <a:spcBef>
                <a:spcPts val="600"/>
              </a:spcBef>
              <a:buNone/>
            </a:pPr>
            <a:r>
              <a:rPr lang="fi-FI" sz="2000" dirty="0"/>
              <a:t>Avustus on tarkoitettu </a:t>
            </a:r>
            <a:r>
              <a:rPr lang="fi-FI" sz="2000" b="1" dirty="0"/>
              <a:t>voittoa tavoittelemattomille</a:t>
            </a:r>
            <a:r>
              <a:rPr lang="fi-FI" sz="2000" dirty="0"/>
              <a:t> julkisille ja yksityisille yhteisöille sekä säätiöille.</a:t>
            </a:r>
            <a:endParaRPr lang="fi-FI" sz="2000" dirty="0">
              <a:ea typeface="Tahoma"/>
              <a:cs typeface="Tahoma"/>
            </a:endParaRPr>
          </a:p>
          <a:p>
            <a:pPr marL="0" indent="0">
              <a:spcBef>
                <a:spcPts val="600"/>
              </a:spcBef>
              <a:buNone/>
            </a:pPr>
            <a:endParaRPr lang="fi-FI" sz="2000" dirty="0">
              <a:ea typeface="Tahoma"/>
              <a:cs typeface="Tahoma"/>
            </a:endParaRPr>
          </a:p>
          <a:p>
            <a:pPr marL="0" indent="0">
              <a:spcBef>
                <a:spcPts val="600"/>
              </a:spcBef>
              <a:buNone/>
            </a:pPr>
            <a:r>
              <a:rPr lang="fi-FI" sz="2000" dirty="0">
                <a:ea typeface="Tahoma"/>
                <a:cs typeface="Tahoma"/>
              </a:rPr>
              <a:t>Tarkoituksena</a:t>
            </a:r>
            <a:r>
              <a:rPr lang="fi-FI" sz="2000" dirty="0">
                <a:ea typeface="+mn-lt"/>
                <a:cs typeface="+mn-lt"/>
              </a:rPr>
              <a:t> on aikaansaada </a:t>
            </a:r>
            <a:r>
              <a:rPr lang="fi-FI" sz="2000" b="1" dirty="0">
                <a:ea typeface="+mn-lt"/>
                <a:cs typeface="+mn-lt"/>
              </a:rPr>
              <a:t>välittömiä vaikutuksia </a:t>
            </a:r>
            <a:r>
              <a:rPr lang="fi-FI" sz="2000" dirty="0">
                <a:ea typeface="+mn-lt"/>
                <a:cs typeface="+mn-lt"/>
              </a:rPr>
              <a:t>pk-yritysten toimintaympäristöön tai yritystoiminnan kehittymisedellytyksiin.</a:t>
            </a:r>
          </a:p>
          <a:p>
            <a:pPr marL="0" indent="0">
              <a:spcBef>
                <a:spcPts val="600"/>
              </a:spcBef>
              <a:buNone/>
            </a:pPr>
            <a:endParaRPr lang="fi-FI" sz="2000" b="1" dirty="0">
              <a:ea typeface="Tahoma"/>
              <a:cs typeface="Tahoma"/>
            </a:endParaRPr>
          </a:p>
          <a:p>
            <a:pPr marL="685800" lvl="1" indent="-342900">
              <a:spcBef>
                <a:spcPts val="600"/>
              </a:spcBef>
              <a:buFont typeface="+mj-lt"/>
              <a:buAutoNum type="arabicPeriod"/>
            </a:pPr>
            <a:r>
              <a:rPr lang="fi-FI" sz="1600" dirty="0"/>
              <a:t>Yritystoiminnan kannalta tarpeellisiin selvityksiin</a:t>
            </a:r>
          </a:p>
          <a:p>
            <a:pPr marL="685800" lvl="1" indent="-342900">
              <a:spcBef>
                <a:spcPts val="600"/>
              </a:spcBef>
              <a:buFont typeface="+mj-lt"/>
              <a:buAutoNum type="arabicPeriod"/>
            </a:pPr>
            <a:r>
              <a:rPr lang="fi-FI" sz="1600" dirty="0"/>
              <a:t>Yritysten tarvitsemien palvelujen kehittämiseen</a:t>
            </a:r>
          </a:p>
          <a:p>
            <a:pPr marL="685800" lvl="1" indent="-342900">
              <a:spcBef>
                <a:spcPts val="600"/>
              </a:spcBef>
              <a:buFont typeface="+mj-lt"/>
              <a:buAutoNum type="arabicPeriod"/>
            </a:pPr>
            <a:r>
              <a:rPr lang="fi-FI" sz="1600" dirty="0"/>
              <a:t>Muiden yritysten toimintaympäristöä ja kehittymisedellytyksiä parantaviin hankkeisiin</a:t>
            </a:r>
          </a:p>
          <a:p>
            <a:pPr marL="685800" lvl="1" indent="-342900">
              <a:spcBef>
                <a:spcPts val="600"/>
              </a:spcBef>
              <a:buFont typeface="+mj-lt"/>
              <a:buAutoNum type="arabicPeriod"/>
            </a:pPr>
            <a:r>
              <a:rPr lang="fi-FI" sz="1600" dirty="0"/>
              <a:t>Elinkeinoelämän ja tutkimuksen yhteistyöhön sekä elinkeino- ja työelämälähtöisen soveltavan tutkimuksen hyödyntämiseen yritystoiminnassa. </a:t>
            </a:r>
          </a:p>
          <a:p>
            <a:pPr marL="685800" lvl="1" indent="-342900">
              <a:spcBef>
                <a:spcPts val="600"/>
              </a:spcBef>
              <a:buFont typeface="+mj-lt"/>
              <a:buAutoNum type="arabicPeriod"/>
            </a:pPr>
            <a:r>
              <a:rPr lang="fi-FI" sz="1600" dirty="0"/>
              <a:t>Huippuosaamisen soveltamiseen ja innovatiivisen tutkimustiedon tuottamiseen, jolla edistetään pk-yritysten tuotteiden, materiaalien, palvelujen ja tuotantomenetelmien kehittämistä, pilotointia ja kansainvälistymistä sekä parannetaan pk-yritysten teknologisia valmiuksia ja kilpailukykyä.</a:t>
            </a:r>
            <a:endParaRPr lang="fi-FI" sz="1200" b="1" dirty="0">
              <a:ea typeface="Tahoma"/>
              <a:cs typeface="Tahoma"/>
            </a:endParaRPr>
          </a:p>
        </p:txBody>
      </p:sp>
      <p:pic>
        <p:nvPicPr>
          <p:cNvPr id="5" name="Kuva 4">
            <a:extLst>
              <a:ext uri="{FF2B5EF4-FFF2-40B4-BE49-F238E27FC236}">
                <a16:creationId xmlns:a16="http://schemas.microsoft.com/office/drawing/2014/main" id="{5E45205C-6DBC-486C-90C2-CEB93801AB9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6752" y="689274"/>
            <a:ext cx="2354094" cy="2354094"/>
          </a:xfrm>
          <a:prstGeom prst="rect">
            <a:avLst/>
          </a:prstGeom>
        </p:spPr>
      </p:pic>
      <p:pic>
        <p:nvPicPr>
          <p:cNvPr id="7" name="Kuva 6">
            <a:extLst>
              <a:ext uri="{FF2B5EF4-FFF2-40B4-BE49-F238E27FC236}">
                <a16:creationId xmlns:a16="http://schemas.microsoft.com/office/drawing/2014/main" id="{E07EB15E-479F-4384-83FB-07076F4B100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6753" y="2251953"/>
            <a:ext cx="2354094" cy="2354094"/>
          </a:xfrm>
          <a:prstGeom prst="rect">
            <a:avLst/>
          </a:prstGeom>
        </p:spPr>
      </p:pic>
      <p:pic>
        <p:nvPicPr>
          <p:cNvPr id="11" name="Kuva 10">
            <a:extLst>
              <a:ext uri="{FF2B5EF4-FFF2-40B4-BE49-F238E27FC236}">
                <a16:creationId xmlns:a16="http://schemas.microsoft.com/office/drawing/2014/main" id="{10823D9A-8ECE-4E2D-A8C3-55CEC7A9DAA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12134" y="3814633"/>
            <a:ext cx="2483331" cy="2483331"/>
          </a:xfrm>
          <a:prstGeom prst="rect">
            <a:avLst/>
          </a:prstGeom>
        </p:spPr>
      </p:pic>
    </p:spTree>
    <p:extLst>
      <p:ext uri="{BB962C8B-B14F-4D97-AF65-F5344CB8AC3E}">
        <p14:creationId xmlns:p14="http://schemas.microsoft.com/office/powerpoint/2010/main" val="1291764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4">
            <a:extLst>
              <a:ext uri="{FF2B5EF4-FFF2-40B4-BE49-F238E27FC236}">
                <a16:creationId xmlns:a16="http://schemas.microsoft.com/office/drawing/2014/main" id="{348D209B-17FC-54CB-961C-1D45B9499E88}"/>
              </a:ext>
            </a:extLst>
          </p:cNvPr>
          <p:cNvPicPr>
            <a:picLocks noChangeAspect="1"/>
          </p:cNvPicPr>
          <p:nvPr/>
        </p:nvPicPr>
        <p:blipFill rotWithShape="1">
          <a:blip r:embed="rId2"/>
          <a:srcRect l="15479" t="16800" r="16904" b="17461"/>
          <a:stretch/>
        </p:blipFill>
        <p:spPr>
          <a:xfrm>
            <a:off x="8593495" y="1754155"/>
            <a:ext cx="3359019" cy="3265714"/>
          </a:xfrm>
          <a:prstGeom prst="rect">
            <a:avLst/>
          </a:prstGeom>
        </p:spPr>
      </p:pic>
      <p:sp>
        <p:nvSpPr>
          <p:cNvPr id="2" name="Otsikko 1">
            <a:extLst>
              <a:ext uri="{FF2B5EF4-FFF2-40B4-BE49-F238E27FC236}">
                <a16:creationId xmlns:a16="http://schemas.microsoft.com/office/drawing/2014/main" id="{98599A18-A1EF-4153-8794-802CE553F51C}"/>
              </a:ext>
            </a:extLst>
          </p:cNvPr>
          <p:cNvSpPr>
            <a:spLocks noGrp="1"/>
          </p:cNvSpPr>
          <p:nvPr>
            <p:ph type="title"/>
          </p:nvPr>
        </p:nvSpPr>
        <p:spPr>
          <a:xfrm>
            <a:off x="332509" y="-81683"/>
            <a:ext cx="11409217" cy="1033907"/>
          </a:xfrm>
        </p:spPr>
        <p:txBody>
          <a:bodyPr/>
          <a:lstStyle/>
          <a:p>
            <a:r>
              <a:rPr lang="fi-FI" dirty="0">
                <a:ea typeface="Tahoma"/>
                <a:cs typeface="Tahoma"/>
              </a:rPr>
              <a:t>Elinkeinoelämäverkottunut tutkimus</a:t>
            </a:r>
          </a:p>
        </p:txBody>
      </p:sp>
      <p:sp>
        <p:nvSpPr>
          <p:cNvPr id="3" name="Sisällön paikkamerkki 2">
            <a:extLst>
              <a:ext uri="{FF2B5EF4-FFF2-40B4-BE49-F238E27FC236}">
                <a16:creationId xmlns:a16="http://schemas.microsoft.com/office/drawing/2014/main" id="{032BB26A-7436-4AF7-9BD5-4260107C9123}"/>
              </a:ext>
            </a:extLst>
          </p:cNvPr>
          <p:cNvSpPr>
            <a:spLocks noGrp="1"/>
          </p:cNvSpPr>
          <p:nvPr>
            <p:ph idx="1"/>
          </p:nvPr>
        </p:nvSpPr>
        <p:spPr>
          <a:xfrm>
            <a:off x="544606" y="1227024"/>
            <a:ext cx="8880489" cy="3639312"/>
          </a:xfrm>
        </p:spPr>
        <p:txBody>
          <a:bodyPr vert="horz" lIns="0" tIns="0" rIns="0" bIns="0" rtlCol="0" anchor="t">
            <a:noAutofit/>
          </a:bodyPr>
          <a:lstStyle/>
          <a:p>
            <a:r>
              <a:rPr lang="fi-FI" b="1" dirty="0">
                <a:ea typeface="Tahoma"/>
                <a:cs typeface="Tahoma"/>
              </a:rPr>
              <a:t>Voittoa tavoittelemattomille </a:t>
            </a:r>
            <a:r>
              <a:rPr lang="fi-FI" dirty="0">
                <a:ea typeface="Tahoma"/>
                <a:cs typeface="Tahoma"/>
              </a:rPr>
              <a:t>tutkimusta harjoittaville julkisille tai yksityisille yhteisöille ja säätiöille.</a:t>
            </a:r>
          </a:p>
          <a:p>
            <a:r>
              <a:rPr lang="fi-FI" b="1" dirty="0">
                <a:ea typeface="Tahoma"/>
                <a:cs typeface="Tahoma"/>
              </a:rPr>
              <a:t>Tulosten hyödyntäjät:</a:t>
            </a:r>
            <a:r>
              <a:rPr lang="fi-FI" dirty="0">
                <a:ea typeface="Tahoma"/>
                <a:cs typeface="Tahoma"/>
              </a:rPr>
              <a:t> liiketoimintaa harjoittavat yritykset Itä-Suomen alueella.</a:t>
            </a:r>
            <a:endParaRPr lang="fi-FI" dirty="0">
              <a:ea typeface="+mn-lt"/>
              <a:cs typeface="+mn-lt"/>
            </a:endParaRPr>
          </a:p>
          <a:p>
            <a:r>
              <a:rPr lang="fi-FI" dirty="0"/>
              <a:t>Hankkeen arvioidaan edistävän pk-yritysten verkottumista, kasvua, kehittymistä tai käynnistämistä.</a:t>
            </a:r>
          </a:p>
          <a:p>
            <a:pPr lvl="1"/>
            <a:r>
              <a:rPr lang="fi-FI" dirty="0"/>
              <a:t>Avustuksella arvioidaan olevan merkittävä vaikutus hankkeen toteuttamiseen.</a:t>
            </a:r>
          </a:p>
          <a:p>
            <a:pPr lvl="1"/>
            <a:r>
              <a:rPr lang="fi-FI" dirty="0"/>
              <a:t>Avustuksen hakijalla arvioidaan olevan riittävät taloudelliset ja muut edellytykset toteuttaa hanke sekä hankkeen luonteen sitä edellyttäessä vastata toiminnan jatkuvuudesta myös hankkeen toteuttamisen jälkeen</a:t>
            </a:r>
            <a:endParaRPr lang="fi-FI" sz="2400" dirty="0">
              <a:ea typeface="Tahoma"/>
              <a:cs typeface="Tahoma"/>
            </a:endParaRPr>
          </a:p>
          <a:p>
            <a:endParaRPr lang="fi-FI" dirty="0"/>
          </a:p>
          <a:p>
            <a:pPr lvl="1"/>
            <a:endParaRPr lang="fi-FI" sz="2400" dirty="0"/>
          </a:p>
          <a:p>
            <a:pPr lvl="1"/>
            <a:endParaRPr lang="fi-FI" sz="2400" dirty="0"/>
          </a:p>
          <a:p>
            <a:pPr lvl="1"/>
            <a:endParaRPr lang="fi-FI" sz="2400" dirty="0"/>
          </a:p>
          <a:p>
            <a:endParaRPr lang="fi-FI" sz="2000" dirty="0"/>
          </a:p>
          <a:p>
            <a:endParaRPr lang="fi-FI" dirty="0"/>
          </a:p>
        </p:txBody>
      </p:sp>
    </p:spTree>
    <p:extLst>
      <p:ext uri="{BB962C8B-B14F-4D97-AF65-F5344CB8AC3E}">
        <p14:creationId xmlns:p14="http://schemas.microsoft.com/office/powerpoint/2010/main" val="3365668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1">
            <a:extLst>
              <a:ext uri="{FF2B5EF4-FFF2-40B4-BE49-F238E27FC236}">
                <a16:creationId xmlns:a16="http://schemas.microsoft.com/office/drawing/2014/main" id="{B37559D1-EC59-5EC7-C441-A8C8E9C5A88C}"/>
              </a:ext>
            </a:extLst>
          </p:cNvPr>
          <p:cNvSpPr txBox="1">
            <a:spLocks/>
          </p:cNvSpPr>
          <p:nvPr/>
        </p:nvSpPr>
        <p:spPr>
          <a:xfrm>
            <a:off x="838200" y="0"/>
            <a:ext cx="10515600" cy="1033907"/>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4000" b="1" i="0" u="none" strike="noStrike" kern="1200" cap="none" spc="0" normalizeH="0" baseline="0" noProof="0" dirty="0">
                <a:ln>
                  <a:noFill/>
                </a:ln>
                <a:effectLst/>
                <a:uLnTx/>
                <a:uFillTx/>
                <a:latin typeface="Tahoma"/>
                <a:ea typeface="+mj-ea"/>
                <a:cs typeface="+mj-cs"/>
              </a:rPr>
              <a:t>Ennallistamishankkeet yhteenveto </a:t>
            </a:r>
          </a:p>
        </p:txBody>
      </p:sp>
      <p:sp>
        <p:nvSpPr>
          <p:cNvPr id="6" name="Sisällön paikkamerkki 2">
            <a:extLst>
              <a:ext uri="{FF2B5EF4-FFF2-40B4-BE49-F238E27FC236}">
                <a16:creationId xmlns:a16="http://schemas.microsoft.com/office/drawing/2014/main" id="{84016A70-AEA3-9181-CE62-3CBEACFBEBCC}"/>
              </a:ext>
            </a:extLst>
          </p:cNvPr>
          <p:cNvSpPr txBox="1">
            <a:spLocks/>
          </p:cNvSpPr>
          <p:nvPr/>
        </p:nvSpPr>
        <p:spPr>
          <a:xfrm>
            <a:off x="616257" y="1417653"/>
            <a:ext cx="6732639" cy="411526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System Font Regular"/>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i-FI" sz="1400" b="1" i="0" u="none" strike="noStrike" kern="1200" cap="none" spc="0" normalizeH="0" baseline="0" noProof="0" dirty="0">
                <a:ln>
                  <a:noFill/>
                </a:ln>
                <a:solidFill>
                  <a:srgbClr val="000000"/>
                </a:solidFill>
                <a:effectLst/>
                <a:uLnTx/>
                <a:uFillTx/>
                <a:latin typeface="Tahoma"/>
                <a:ea typeface="+mn-ea"/>
                <a:cs typeface="+mn-cs"/>
              </a:rPr>
              <a:t>Kuka voi hakea?</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i-FI" sz="1400" b="0" i="0" u="none" strike="noStrike" kern="1200" cap="none" spc="0" normalizeH="0" baseline="0" noProof="0" dirty="0">
                <a:ln>
                  <a:noFill/>
                </a:ln>
                <a:solidFill>
                  <a:srgbClr val="000000"/>
                </a:solidFill>
                <a:effectLst/>
                <a:uLnTx/>
                <a:uFillTx/>
                <a:latin typeface="Tahoma"/>
                <a:ea typeface="+mn-ea"/>
                <a:cs typeface="+mn-cs"/>
              </a:rPr>
              <a:t>Kunnat, kuntayhtymät, kehitysyhtiöt ja muut julkiset organisaatiot, tutkimus- ja koulutusorganisaatiot, yritykset, yhdistykset ja säätiöt.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i-FI" sz="1400" b="1" i="0" u="none" strike="noStrike" kern="1200" cap="none" spc="0" normalizeH="0" baseline="0" noProof="0" dirty="0">
                <a:ln>
                  <a:noFill/>
                </a:ln>
                <a:solidFill>
                  <a:srgbClr val="000000"/>
                </a:solidFill>
                <a:effectLst/>
                <a:uLnTx/>
                <a:uFillTx/>
                <a:latin typeface="Tahoma"/>
                <a:ea typeface="+mn-ea"/>
                <a:cs typeface="+mn-cs"/>
              </a:rPr>
              <a:t>Tukimäärä?</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i-FI" sz="1400" b="0" i="0" u="none" strike="noStrike" kern="1200" cap="none" spc="0" normalizeH="0" baseline="0" noProof="0" dirty="0">
                <a:ln>
                  <a:noFill/>
                </a:ln>
                <a:solidFill>
                  <a:srgbClr val="000000"/>
                </a:solidFill>
                <a:effectLst/>
                <a:uLnTx/>
                <a:uFillTx/>
                <a:latin typeface="Tahoma"/>
                <a:ea typeface="+mn-ea"/>
                <a:cs typeface="+mn-cs"/>
              </a:rPr>
              <a:t>Kehittämistoimenpiteissä 80 % ja investoinneissa 70 %.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i-FI" sz="1400" b="1" i="0" u="none" strike="noStrike" kern="1200" cap="none" spc="0" normalizeH="0" baseline="0" noProof="0" dirty="0">
                <a:ln>
                  <a:noFill/>
                </a:ln>
                <a:solidFill>
                  <a:srgbClr val="000000"/>
                </a:solidFill>
                <a:effectLst/>
                <a:uLnTx/>
                <a:uFillTx/>
                <a:latin typeface="Tahoma"/>
                <a:ea typeface="+mn-ea"/>
                <a:cs typeface="+mn-cs"/>
              </a:rPr>
              <a:t>Millaiset hankkeet voivat saada tukea?</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i-FI" sz="1400" b="0" i="0" u="none" strike="noStrike" kern="1200" cap="none" spc="0" normalizeH="0" baseline="0" noProof="0" dirty="0">
                <a:ln>
                  <a:noFill/>
                </a:ln>
                <a:solidFill>
                  <a:srgbClr val="000000"/>
                </a:solidFill>
                <a:effectLst/>
                <a:uLnTx/>
                <a:uFillTx/>
                <a:latin typeface="Tahoma"/>
                <a:ea typeface="+mn-ea"/>
                <a:cs typeface="+mn-cs"/>
              </a:rPr>
              <a:t>1) soiden </a:t>
            </a:r>
            <a:r>
              <a:rPr kumimoji="0" lang="fi-FI" sz="1400" b="0" i="0" u="none" strike="noStrike" kern="1200" cap="none" spc="0" normalizeH="0" baseline="0" noProof="0" dirty="0" err="1">
                <a:ln>
                  <a:noFill/>
                </a:ln>
                <a:solidFill>
                  <a:srgbClr val="000000"/>
                </a:solidFill>
                <a:effectLst/>
                <a:uLnTx/>
                <a:uFillTx/>
                <a:latin typeface="Tahoma"/>
                <a:ea typeface="+mn-ea"/>
                <a:cs typeface="+mn-cs"/>
              </a:rPr>
              <a:t>vettäminen</a:t>
            </a:r>
            <a:r>
              <a:rPr kumimoji="0" lang="fi-FI" sz="1400" b="0" i="0" u="none" strike="noStrike" kern="1200" cap="none" spc="0" normalizeH="0" baseline="0" noProof="0" dirty="0">
                <a:ln>
                  <a:noFill/>
                </a:ln>
                <a:solidFill>
                  <a:srgbClr val="000000"/>
                </a:solidFill>
                <a:effectLst/>
                <a:uLnTx/>
                <a:uFillTx/>
                <a:latin typeface="Tahoma"/>
                <a:ea typeface="+mn-ea"/>
                <a:cs typeface="+mn-cs"/>
              </a:rPr>
              <a:t>, 2) turvetuotantoalueisiin kytkeytyvien vesistöjen kunnostaminen (myös kuormituksen vähentäminen ja hoitokalastus), 3) ilmastokestävän jatkokäytön kuten uusiutuvan energiantuotannon edistäminen, 4) virkistysalueiden kehittäminen, 5) turvemaiden päästöjen vähentäminen, 6) jatkokäytön tutkimus- ja selvityshankkeet, 7) maaperän happamuuden hallinta.</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i-FI" sz="1400" b="1" i="0" u="none" strike="noStrike" kern="1200" cap="none" spc="0" normalizeH="0" baseline="0" noProof="0" dirty="0">
                <a:ln>
                  <a:noFill/>
                </a:ln>
                <a:solidFill>
                  <a:srgbClr val="000000"/>
                </a:solidFill>
                <a:effectLst/>
                <a:uLnTx/>
                <a:uFillTx/>
                <a:latin typeface="Tahoma"/>
                <a:ea typeface="+mn-ea"/>
                <a:cs typeface="+mn-cs"/>
              </a:rPr>
              <a:t>Huomioitavaa</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i-FI" sz="1400" b="0" i="0" u="none" strike="noStrike" kern="1200" cap="none" spc="0" normalizeH="0" baseline="0" noProof="0" dirty="0">
                <a:ln>
                  <a:noFill/>
                </a:ln>
                <a:solidFill>
                  <a:srgbClr val="000000"/>
                </a:solidFill>
                <a:effectLst/>
                <a:uLnTx/>
                <a:uFillTx/>
                <a:latin typeface="Tahoma"/>
                <a:ea typeface="+mn-ea"/>
                <a:cs typeface="+mn-cs"/>
              </a:rPr>
              <a:t>Kohteelle tehdään aina kohdekohtainen suunnitelma ja tulokset kehittämishankkeissa ovat julkisia. Noudatettava </a:t>
            </a:r>
            <a:r>
              <a:rPr kumimoji="0" lang="fi-FI" sz="1400" b="0" i="1" u="none" strike="noStrike" kern="1200" cap="none" spc="0" normalizeH="0" baseline="0" noProof="0" dirty="0" err="1">
                <a:ln>
                  <a:noFill/>
                </a:ln>
                <a:solidFill>
                  <a:srgbClr val="000000"/>
                </a:solidFill>
                <a:effectLst/>
                <a:uLnTx/>
                <a:uFillTx/>
                <a:latin typeface="Tahoma"/>
                <a:ea typeface="+mn-ea"/>
                <a:cs typeface="+mn-cs"/>
              </a:rPr>
              <a:t>do</a:t>
            </a:r>
            <a:r>
              <a:rPr kumimoji="0" lang="fi-FI" sz="1400" b="0" i="1" u="none" strike="noStrike" kern="1200" cap="none" spc="0" normalizeH="0" baseline="0" noProof="0" dirty="0">
                <a:ln>
                  <a:noFill/>
                </a:ln>
                <a:solidFill>
                  <a:srgbClr val="000000"/>
                </a:solidFill>
                <a:effectLst/>
                <a:uLnTx/>
                <a:uFillTx/>
                <a:latin typeface="Tahoma"/>
                <a:ea typeface="+mn-ea"/>
                <a:cs typeface="+mn-cs"/>
              </a:rPr>
              <a:t> no </a:t>
            </a:r>
            <a:r>
              <a:rPr kumimoji="0" lang="fi-FI" sz="1400" b="0" i="1" u="none" strike="noStrike" kern="1200" cap="none" spc="0" normalizeH="0" baseline="0" noProof="0" dirty="0" err="1">
                <a:ln>
                  <a:noFill/>
                </a:ln>
                <a:solidFill>
                  <a:srgbClr val="000000"/>
                </a:solidFill>
                <a:effectLst/>
                <a:uLnTx/>
                <a:uFillTx/>
                <a:latin typeface="Tahoma"/>
                <a:ea typeface="+mn-ea"/>
                <a:cs typeface="+mn-cs"/>
              </a:rPr>
              <a:t>significant</a:t>
            </a:r>
            <a:r>
              <a:rPr kumimoji="0" lang="fi-FI" sz="1400" b="0" i="1" u="none" strike="noStrike" kern="1200" cap="none" spc="0" normalizeH="0" baseline="0" noProof="0" dirty="0">
                <a:ln>
                  <a:noFill/>
                </a:ln>
                <a:solidFill>
                  <a:srgbClr val="000000"/>
                </a:solidFill>
                <a:effectLst/>
                <a:uLnTx/>
                <a:uFillTx/>
                <a:latin typeface="Tahoma"/>
                <a:ea typeface="+mn-ea"/>
                <a:cs typeface="+mn-cs"/>
              </a:rPr>
              <a:t> </a:t>
            </a:r>
            <a:r>
              <a:rPr kumimoji="0" lang="fi-FI" sz="1400" b="0" i="1" u="none" strike="noStrike" kern="1200" cap="none" spc="0" normalizeH="0" baseline="0" noProof="0" dirty="0" err="1">
                <a:ln>
                  <a:noFill/>
                </a:ln>
                <a:solidFill>
                  <a:srgbClr val="000000"/>
                </a:solidFill>
                <a:effectLst/>
                <a:uLnTx/>
                <a:uFillTx/>
                <a:latin typeface="Tahoma"/>
                <a:ea typeface="+mn-ea"/>
                <a:cs typeface="+mn-cs"/>
              </a:rPr>
              <a:t>harm</a:t>
            </a:r>
            <a:r>
              <a:rPr kumimoji="0" lang="fi-FI" sz="1400" b="0" i="1" u="none" strike="noStrike" kern="1200" cap="none" spc="0" normalizeH="0" baseline="0" noProof="0" dirty="0">
                <a:ln>
                  <a:noFill/>
                </a:ln>
                <a:solidFill>
                  <a:srgbClr val="000000"/>
                </a:solidFill>
                <a:effectLst/>
                <a:uLnTx/>
                <a:uFillTx/>
                <a:latin typeface="Tahoma"/>
                <a:ea typeface="+mn-ea"/>
                <a:cs typeface="+mn-cs"/>
              </a:rPr>
              <a:t> </a:t>
            </a:r>
            <a:r>
              <a:rPr kumimoji="0" lang="fi-FI" sz="1400" b="0" i="0" u="none" strike="noStrike" kern="1200" cap="none" spc="0" normalizeH="0" baseline="0" noProof="0" dirty="0">
                <a:ln>
                  <a:noFill/>
                </a:ln>
                <a:solidFill>
                  <a:srgbClr val="000000"/>
                </a:solidFill>
                <a:effectLst/>
                <a:uLnTx/>
                <a:uFillTx/>
                <a:latin typeface="Tahoma"/>
                <a:ea typeface="+mn-ea"/>
                <a:cs typeface="+mn-cs"/>
              </a:rPr>
              <a:t>eli DNSH-periaatetta.</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fi-FI" sz="1400" b="0"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fi-FI" sz="2400" b="0" i="0" u="none" strike="noStrike" kern="1200" cap="none" spc="0" normalizeH="0" baseline="0" noProof="0" dirty="0">
              <a:ln>
                <a:noFill/>
              </a:ln>
              <a:solidFill>
                <a:srgbClr val="000000"/>
              </a:solidFill>
              <a:effectLst/>
              <a:uLnTx/>
              <a:uFillTx/>
              <a:latin typeface="Tahoma"/>
              <a:ea typeface="+mn-ea"/>
              <a:cs typeface="+mn-cs"/>
            </a:endParaRPr>
          </a:p>
        </p:txBody>
      </p:sp>
      <p:sp>
        <p:nvSpPr>
          <p:cNvPr id="7" name="Tekstiruutu 6">
            <a:extLst>
              <a:ext uri="{FF2B5EF4-FFF2-40B4-BE49-F238E27FC236}">
                <a16:creationId xmlns:a16="http://schemas.microsoft.com/office/drawing/2014/main" id="{F56A204F-FC0A-83AD-E7D9-74F8B2CE24A5}"/>
              </a:ext>
            </a:extLst>
          </p:cNvPr>
          <p:cNvSpPr txBox="1"/>
          <p:nvPr/>
        </p:nvSpPr>
        <p:spPr>
          <a:xfrm>
            <a:off x="7531215" y="1521178"/>
            <a:ext cx="4276032" cy="1508105"/>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i-FI" sz="1400" b="1" i="0" u="none" strike="noStrike" kern="0" cap="none" spc="0" normalizeH="0" baseline="0" noProof="0" dirty="0">
                <a:ln>
                  <a:noFill/>
                </a:ln>
                <a:solidFill>
                  <a:srgbClr val="000000"/>
                </a:solidFill>
                <a:effectLst/>
                <a:uLnTx/>
                <a:uFillTx/>
              </a:rPr>
              <a:t>Tavoitteet</a:t>
            </a:r>
            <a:br>
              <a:rPr kumimoji="0" lang="fi-FI" sz="1400" b="1" i="0" u="none" strike="noStrike" kern="0" cap="none" spc="0" normalizeH="0" baseline="0" noProof="0" dirty="0">
                <a:ln>
                  <a:noFill/>
                </a:ln>
                <a:solidFill>
                  <a:srgbClr val="000000"/>
                </a:solidFill>
                <a:effectLst/>
                <a:uLnTx/>
                <a:uFillTx/>
              </a:rPr>
            </a:br>
            <a:br>
              <a:rPr kumimoji="0" lang="fi-FI" sz="1400" b="0" i="0" u="none" strike="noStrike" kern="0" cap="none" spc="0" normalizeH="0" baseline="0" noProof="0" dirty="0">
                <a:ln>
                  <a:noFill/>
                </a:ln>
                <a:solidFill>
                  <a:srgbClr val="000000"/>
                </a:solidFill>
                <a:effectLst/>
                <a:uLnTx/>
                <a:uFillTx/>
              </a:rPr>
            </a:br>
            <a:r>
              <a:rPr kumimoji="0" lang="fi-FI" sz="1400" b="0" i="0" u="none" strike="noStrike" kern="0" cap="none" spc="0" normalizeH="0" baseline="0" noProof="0" dirty="0">
                <a:ln>
                  <a:noFill/>
                </a:ln>
                <a:solidFill>
                  <a:srgbClr val="000000"/>
                </a:solidFill>
                <a:effectLst/>
                <a:uLnTx/>
                <a:uFillTx/>
              </a:rPr>
              <a:t>Turvetuotannosta poistuvien soiden ennallistaminen, jälkikäyttö sekä selvitykset ja pilotoinnit niiden ennallistamisen ja jälkikäytön edellytyksistä ja mahdollisuuksista. Kasvihuonekaasupäästöjen vähentäminen näiltä alueilta.</a:t>
            </a:r>
          </a:p>
        </p:txBody>
      </p:sp>
      <p:pic>
        <p:nvPicPr>
          <p:cNvPr id="8" name="Kuva 7" descr="Kaksi kuvaa, joista vasemmalla vuoden 1990 suo-oja metsästä järveen ja oikealla 2020 tilanne, jolloin oja on kasvanut umpeen.">
            <a:extLst>
              <a:ext uri="{FF2B5EF4-FFF2-40B4-BE49-F238E27FC236}">
                <a16:creationId xmlns:a16="http://schemas.microsoft.com/office/drawing/2014/main" id="{716E0051-64F9-5C39-ED14-AEEB29784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1215" y="3181683"/>
            <a:ext cx="4276033" cy="2166564"/>
          </a:xfrm>
          <a:prstGeom prst="rect">
            <a:avLst/>
          </a:prstGeom>
        </p:spPr>
      </p:pic>
      <p:sp>
        <p:nvSpPr>
          <p:cNvPr id="2" name="Tekstiruutu 1">
            <a:extLst>
              <a:ext uri="{FF2B5EF4-FFF2-40B4-BE49-F238E27FC236}">
                <a16:creationId xmlns:a16="http://schemas.microsoft.com/office/drawing/2014/main" id="{C6594EF8-3063-4CD6-3E4F-249485E5A43C}"/>
              </a:ext>
            </a:extLst>
          </p:cNvPr>
          <p:cNvSpPr txBox="1"/>
          <p:nvPr/>
        </p:nvSpPr>
        <p:spPr>
          <a:xfrm>
            <a:off x="7531215" y="5348247"/>
            <a:ext cx="2604501" cy="184666"/>
          </a:xfrm>
          <a:prstGeom prst="rect">
            <a:avLst/>
          </a:prstGeom>
          <a:noFill/>
        </p:spPr>
        <p:txBody>
          <a:bodyPr wrap="square" lIns="0" tIns="0" rIns="0" bIns="0" rtlCol="0">
            <a:spAutoFit/>
          </a:bodyPr>
          <a:lstStyle/>
          <a:p>
            <a:pPr algn="l"/>
            <a:r>
              <a:rPr lang="fi-FI" sz="1200"/>
              <a:t>Kuva: Antti Lammi</a:t>
            </a:r>
          </a:p>
        </p:txBody>
      </p:sp>
    </p:spTree>
    <p:extLst>
      <p:ext uri="{BB962C8B-B14F-4D97-AF65-F5344CB8AC3E}">
        <p14:creationId xmlns:p14="http://schemas.microsoft.com/office/powerpoint/2010/main" val="1207079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98D09BCD-F07F-1E2E-CBFC-C3B783971F37}"/>
              </a:ext>
            </a:extLst>
          </p:cNvPr>
          <p:cNvSpPr>
            <a:spLocks noGrp="1"/>
          </p:cNvSpPr>
          <p:nvPr>
            <p:ph type="ctrTitle"/>
          </p:nvPr>
        </p:nvSpPr>
        <p:spPr>
          <a:xfrm>
            <a:off x="792000" y="692594"/>
            <a:ext cx="4694400" cy="4784662"/>
          </a:xfrm>
        </p:spPr>
        <p:txBody>
          <a:bodyPr anchor="ctr">
            <a:normAutofit/>
          </a:bodyPr>
          <a:lstStyle/>
          <a:p>
            <a:r>
              <a:rPr lang="fi-FI" sz="5600" dirty="0"/>
              <a:t>Ei kysyvä tieltä eksy!</a:t>
            </a:r>
            <a:br>
              <a:rPr lang="fi-FI" sz="5600" dirty="0"/>
            </a:br>
            <a:r>
              <a:rPr lang="fi-FI" sz="5600"/>
              <a:t>- Ole reippaasti yhteydessä rahoittajaan!</a:t>
            </a:r>
          </a:p>
        </p:txBody>
      </p:sp>
      <p:pic>
        <p:nvPicPr>
          <p:cNvPr id="4" name="Kuva 3">
            <a:extLst>
              <a:ext uri="{FF2B5EF4-FFF2-40B4-BE49-F238E27FC236}">
                <a16:creationId xmlns:a16="http://schemas.microsoft.com/office/drawing/2014/main" id="{4624272F-3610-4F2F-3523-546A65B908F9}"/>
              </a:ext>
            </a:extLst>
          </p:cNvPr>
          <p:cNvPicPr>
            <a:picLocks noChangeAspect="1"/>
          </p:cNvPicPr>
          <p:nvPr/>
        </p:nvPicPr>
        <p:blipFill>
          <a:blip r:embed="rId2"/>
          <a:stretch>
            <a:fillRect/>
          </a:stretch>
        </p:blipFill>
        <p:spPr>
          <a:xfrm>
            <a:off x="6096000" y="1749814"/>
            <a:ext cx="6095999" cy="2392678"/>
          </a:xfrm>
          <a:prstGeom prst="rect">
            <a:avLst/>
          </a:prstGeom>
          <a:noFill/>
        </p:spPr>
      </p:pic>
    </p:spTree>
    <p:extLst>
      <p:ext uri="{BB962C8B-B14F-4D97-AF65-F5344CB8AC3E}">
        <p14:creationId xmlns:p14="http://schemas.microsoft.com/office/powerpoint/2010/main" val="3096058954"/>
      </p:ext>
    </p:extLst>
  </p:cSld>
  <p:clrMapOvr>
    <a:masterClrMapping/>
  </p:clrMapOvr>
</p:sld>
</file>

<file path=ppt/theme/theme1.xml><?xml version="1.0" encoding="utf-8"?>
<a:theme xmlns:a="http://schemas.openxmlformats.org/drawingml/2006/main" name="Office-teema">
  <a:themeElements>
    <a:clrScheme name="EUrahastot TEM 3">
      <a:dk1>
        <a:sysClr val="windowText" lastClr="000000"/>
      </a:dk1>
      <a:lt1>
        <a:sysClr val="window" lastClr="FFFFFF"/>
      </a:lt1>
      <a:dk2>
        <a:srgbClr val="195C98"/>
      </a:dk2>
      <a:lt2>
        <a:srgbClr val="E7E6E6"/>
      </a:lt2>
      <a:accent1>
        <a:srgbClr val="31E1E9"/>
      </a:accent1>
      <a:accent2>
        <a:srgbClr val="195C98"/>
      </a:accent2>
      <a:accent3>
        <a:srgbClr val="767171"/>
      </a:accent3>
      <a:accent4>
        <a:srgbClr val="BFBFBF"/>
      </a:accent4>
      <a:accent5>
        <a:srgbClr val="98F0F4"/>
      </a:accent5>
      <a:accent6>
        <a:srgbClr val="8CADCC"/>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FI_EU-rahastot_TEM_v3.potx" id="{4B58601C-E1EE-4C7B-B989-F830FB58B81A}" vid="{542255A8-A6CA-4B1F-AF97-6F4A50E424DB}"/>
    </a:ext>
  </a:extLst>
</a:theme>
</file>

<file path=ppt/theme/theme2.xml><?xml version="1.0" encoding="utf-8"?>
<a:theme xmlns:a="http://schemas.openxmlformats.org/drawingml/2006/main" name="1_Office-teema">
  <a:themeElements>
    <a:clrScheme name="TEM 1 cyan 2 vihreä">
      <a:dk1>
        <a:srgbClr val="000000"/>
      </a:dk1>
      <a:lt1>
        <a:srgbClr val="FFFFFF"/>
      </a:lt1>
      <a:dk2>
        <a:srgbClr val="595959"/>
      </a:dk2>
      <a:lt2>
        <a:srgbClr val="E7E6E6"/>
      </a:lt2>
      <a:accent1>
        <a:srgbClr val="31E1E9"/>
      </a:accent1>
      <a:accent2>
        <a:srgbClr val="D1E371"/>
      </a:accent2>
      <a:accent3>
        <a:srgbClr val="767171"/>
      </a:accent3>
      <a:accent4>
        <a:srgbClr val="BFBFBF"/>
      </a:accent4>
      <a:accent5>
        <a:srgbClr val="98F0F4"/>
      </a:accent5>
      <a:accent6>
        <a:srgbClr val="E8F1B8"/>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FI_EU-rahastot_TEM_v2" id="{05E16302-CD32-3C42-9A4F-4AAC2D1E4E18}" vid="{99484D1B-D783-9743-BC76-8E3B53A37ADA}"/>
    </a:ext>
  </a:extLst>
</a:theme>
</file>

<file path=ppt/theme/theme3.xml><?xml version="1.0" encoding="utf-8"?>
<a:theme xmlns:a="http://schemas.openxmlformats.org/drawingml/2006/main" name="1_ely_new2021">
  <a:themeElements>
    <a:clrScheme name="ELY 2020">
      <a:dk1>
        <a:sysClr val="windowText" lastClr="000000"/>
      </a:dk1>
      <a:lt1>
        <a:sysClr val="window" lastClr="FFFFFF"/>
      </a:lt1>
      <a:dk2>
        <a:srgbClr val="003883"/>
      </a:dk2>
      <a:lt2>
        <a:srgbClr val="D8D8D8"/>
      </a:lt2>
      <a:accent1>
        <a:srgbClr val="003883"/>
      </a:accent1>
      <a:accent2>
        <a:srgbClr val="D9640C"/>
      </a:accent2>
      <a:accent3>
        <a:srgbClr val="5A8117"/>
      </a:accent3>
      <a:accent4>
        <a:srgbClr val="4460A5"/>
      </a:accent4>
      <a:accent5>
        <a:srgbClr val="623412"/>
      </a:accent5>
      <a:accent6>
        <a:srgbClr val="9E652E"/>
      </a:accent6>
      <a:hlink>
        <a:srgbClr val="0563C1"/>
      </a:hlink>
      <a:folHlink>
        <a:srgbClr val="954F72"/>
      </a:folHlink>
    </a:clrScheme>
    <a:fontScheme name="ELY_fontit_20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ely_uusi_2021.potx" id="{543388CA-4464-4614-A257-6C25AE36A37D}" vid="{A3828C89-02CC-4779-BD92-33970237EB41}"/>
    </a:ext>
  </a:extLst>
</a:theme>
</file>

<file path=ppt/theme/theme4.xml><?xml version="1.0" encoding="utf-8"?>
<a:theme xmlns:a="http://schemas.openxmlformats.org/drawingml/2006/main" name="2_Office-teema">
  <a:themeElements>
    <a:clrScheme name="TEM 1 cyan 2 sininen">
      <a:dk1>
        <a:srgbClr val="000000"/>
      </a:dk1>
      <a:lt1>
        <a:srgbClr val="FFFFFF"/>
      </a:lt1>
      <a:dk2>
        <a:srgbClr val="195C98"/>
      </a:dk2>
      <a:lt2>
        <a:srgbClr val="E7E6E6"/>
      </a:lt2>
      <a:accent1>
        <a:srgbClr val="31E1E9"/>
      </a:accent1>
      <a:accent2>
        <a:srgbClr val="195C98"/>
      </a:accent2>
      <a:accent3>
        <a:srgbClr val="767171"/>
      </a:accent3>
      <a:accent4>
        <a:srgbClr val="BFBFBF"/>
      </a:accent4>
      <a:accent5>
        <a:srgbClr val="98F0F4"/>
      </a:accent5>
      <a:accent6>
        <a:srgbClr val="8CADCC"/>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FI_EU-rahastot_TEM_v3" id="{BC01B169-7970-FE42-80E6-3ABAE03B7732}" vid="{612C58FA-BD9D-7448-890B-B679BBAB57E1}"/>
    </a:ext>
  </a:extLst>
</a:theme>
</file>

<file path=ppt/theme/theme5.xml><?xml version="1.0" encoding="utf-8"?>
<a:theme xmlns:a="http://schemas.openxmlformats.org/drawingml/2006/main" name="3_Office-teema">
  <a:themeElements>
    <a:clrScheme name="EUrahastot TEM 3">
      <a:dk1>
        <a:sysClr val="windowText" lastClr="000000"/>
      </a:dk1>
      <a:lt1>
        <a:sysClr val="window" lastClr="FFFFFF"/>
      </a:lt1>
      <a:dk2>
        <a:srgbClr val="195C98"/>
      </a:dk2>
      <a:lt2>
        <a:srgbClr val="E7E6E6"/>
      </a:lt2>
      <a:accent1>
        <a:srgbClr val="31E1E9"/>
      </a:accent1>
      <a:accent2>
        <a:srgbClr val="195C98"/>
      </a:accent2>
      <a:accent3>
        <a:srgbClr val="767171"/>
      </a:accent3>
      <a:accent4>
        <a:srgbClr val="BFBFBF"/>
      </a:accent4>
      <a:accent5>
        <a:srgbClr val="98F0F4"/>
      </a:accent5>
      <a:accent6>
        <a:srgbClr val="8CADCC"/>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FI_EU-rahastot_TEM_v3.potx" id="{4B58601C-E1EE-4C7B-B989-F830FB58B81A}" vid="{542255A8-A6CA-4B1F-AF97-6F4A50E424DB}"/>
    </a:ext>
  </a:extLst>
</a:theme>
</file>

<file path=ppt/theme/theme6.xml><?xml version="1.0" encoding="utf-8"?>
<a:theme xmlns:a="http://schemas.openxmlformats.org/drawingml/2006/main" name="6_Office-teema">
  <a:themeElements>
    <a:clrScheme name="TEM 1 cyan 2 vihreä">
      <a:dk1>
        <a:srgbClr val="000000"/>
      </a:dk1>
      <a:lt1>
        <a:srgbClr val="FFFFFF"/>
      </a:lt1>
      <a:dk2>
        <a:srgbClr val="595959"/>
      </a:dk2>
      <a:lt2>
        <a:srgbClr val="E7E6E6"/>
      </a:lt2>
      <a:accent1>
        <a:srgbClr val="31E1E9"/>
      </a:accent1>
      <a:accent2>
        <a:srgbClr val="D1E371"/>
      </a:accent2>
      <a:accent3>
        <a:srgbClr val="767171"/>
      </a:accent3>
      <a:accent4>
        <a:srgbClr val="BFBFBF"/>
      </a:accent4>
      <a:accent5>
        <a:srgbClr val="98F0F4"/>
      </a:accent5>
      <a:accent6>
        <a:srgbClr val="E8F1B8"/>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FI_EU-rahastot_TEM_v2" id="{05E16302-CD32-3C42-9A4F-4AAC2D1E4E18}" vid="{99484D1B-D783-9743-BC76-8E3B53A37AD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C894DA5239849915E94DF731B5967" ma:contentTypeVersion="16" ma:contentTypeDescription="Create a new document." ma:contentTypeScope="" ma:versionID="fb62b212b44d92a2f3a5500123ccd10e">
  <xsd:schema xmlns:xsd="http://www.w3.org/2001/XMLSchema" xmlns:xs="http://www.w3.org/2001/XMLSchema" xmlns:p="http://schemas.microsoft.com/office/2006/metadata/properties" xmlns:ns2="f163831b-e544-4ea2-9761-12266f0218a2" xmlns:ns3="27da45db-5c56-40f0-812e-9e795a9ded2e" targetNamespace="http://schemas.microsoft.com/office/2006/metadata/properties" ma:root="true" ma:fieldsID="1d8458910e15432d273b7e9cad5315ff" ns2:_="" ns3:_="">
    <xsd:import namespace="f163831b-e544-4ea2-9761-12266f0218a2"/>
    <xsd:import namespace="27da45db-5c56-40f0-812e-9e795a9ded2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63831b-e544-4ea2-9761-12266f0218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4f3aec6-172b-4261-a579-1b9c936781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7da45db-5c56-40f0-812e-9e795a9ded2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89bfb88-a4b8-407b-b9ae-716c5ce0db20}" ma:internalName="TaxCatchAll" ma:showField="CatchAllData" ma:web="27da45db-5c56-40f0-812e-9e795a9ded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7da45db-5c56-40f0-812e-9e795a9ded2e" xsi:nil="true"/>
    <lcf76f155ced4ddcb4097134ff3c332f xmlns="f163831b-e544-4ea2-9761-12266f0218a2">
      <Terms xmlns="http://schemas.microsoft.com/office/infopath/2007/PartnerControls"/>
    </lcf76f155ced4ddcb4097134ff3c332f>
    <SharedWithUsers xmlns="27da45db-5c56-40f0-812e-9e795a9ded2e">
      <UserInfo>
        <DisplayName>Sirviö Heikki</DisplayName>
        <AccountId>912</AccountId>
        <AccountType/>
      </UserInfo>
      <UserInfo>
        <DisplayName>Juuti Soile</DisplayName>
        <AccountId>44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B83A19-4E75-49BD-81EB-5D98F0387064}">
  <ds:schemaRefs>
    <ds:schemaRef ds:uri="27da45db-5c56-40f0-812e-9e795a9ded2e"/>
    <ds:schemaRef ds:uri="f163831b-e544-4ea2-9761-12266f0218a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C304A86-56CC-476D-A21D-EF01575989FB}">
  <ds:schemaRefs>
    <ds:schemaRef ds:uri="27da45db-5c56-40f0-812e-9e795a9ded2e"/>
    <ds:schemaRef ds:uri="f163831b-e544-4ea2-9761-12266f0218a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3CCED33-94C5-448E-8824-2D13AA50F072}">
  <ds:schemaRefs>
    <ds:schemaRef ds:uri="http://schemas.microsoft.com/sharepoint/v3/contenttype/forms"/>
  </ds:schemaRefs>
</ds:datastoreItem>
</file>

<file path=docMetadata/LabelInfo.xml><?xml version="1.0" encoding="utf-8"?>
<clbl:labelList xmlns:clbl="http://schemas.microsoft.com/office/2020/mipLabelMetadata">
  <clbl:label id="{d95951a6-dfd3-4a74-9abb-f2b2cb89d671}" enabled="0" method="" siteId="{d95951a6-dfd3-4a74-9abb-f2b2cb89d671}" removed="1"/>
</clbl:labelList>
</file>

<file path=docProps/app.xml><?xml version="1.0" encoding="utf-8"?>
<Properties xmlns="http://schemas.openxmlformats.org/officeDocument/2006/extended-properties" xmlns:vt="http://schemas.openxmlformats.org/officeDocument/2006/docPropsVTypes">
  <Template>Pohjan väri sininen ohjelman nimellä</Template>
  <TotalTime>6994</TotalTime>
  <Words>629</Words>
  <Application>Microsoft Office PowerPoint</Application>
  <PresentationFormat>Laajakuva</PresentationFormat>
  <Paragraphs>77</Paragraphs>
  <Slides>9</Slides>
  <Notes>3</Notes>
  <HiddenSlides>0</HiddenSlides>
  <MMClips>0</MMClips>
  <ScaleCrop>false</ScaleCrop>
  <HeadingPairs>
    <vt:vector size="6" baseType="variant">
      <vt:variant>
        <vt:lpstr>Käytetyt fontit</vt:lpstr>
      </vt:variant>
      <vt:variant>
        <vt:i4>7</vt:i4>
      </vt:variant>
      <vt:variant>
        <vt:lpstr>Teema</vt:lpstr>
      </vt:variant>
      <vt:variant>
        <vt:i4>6</vt:i4>
      </vt:variant>
      <vt:variant>
        <vt:lpstr>Dian otsikot</vt:lpstr>
      </vt:variant>
      <vt:variant>
        <vt:i4>9</vt:i4>
      </vt:variant>
    </vt:vector>
  </HeadingPairs>
  <TitlesOfParts>
    <vt:vector size="22" baseType="lpstr">
      <vt:lpstr>Arial</vt:lpstr>
      <vt:lpstr>Calibri</vt:lpstr>
      <vt:lpstr>CIDFont+F3</vt:lpstr>
      <vt:lpstr>Courier New</vt:lpstr>
      <vt:lpstr>Open Sans</vt:lpstr>
      <vt:lpstr>System Font Regular</vt:lpstr>
      <vt:lpstr>Tahoma</vt:lpstr>
      <vt:lpstr>Office-teema</vt:lpstr>
      <vt:lpstr>1_Office-teema</vt:lpstr>
      <vt:lpstr>1_ely_new2021</vt:lpstr>
      <vt:lpstr>2_Office-teema</vt:lpstr>
      <vt:lpstr>3_Office-teema</vt:lpstr>
      <vt:lpstr>6_Office-teema</vt:lpstr>
      <vt:lpstr>Ilmastonmuutoksen torjunta ja sopeutuminen Itä-Suomessa</vt:lpstr>
      <vt:lpstr>2.1 Erityistavoite: Energiatehokkuustoimenpiteiden edistäminen ja kasvihuonekaasupäästöjen vähentäminen​</vt:lpstr>
      <vt:lpstr>2.2 Erityistavoite:  Ilmastonmuutokseen sopeutumisen, riskien ehkäisemisen ja katastrofivalmiuden ja -palautuvuuden edistäminen​</vt:lpstr>
      <vt:lpstr>2.3. Erityistavoite:  Kiertotalouteen siirtymisen edistäminen​</vt:lpstr>
      <vt:lpstr> Toimintaympäristön kehittämisavustus ja elinkeinoelämä-verkottunut tutkimus</vt:lpstr>
      <vt:lpstr>Toimintaympäristön kehittämisavustus</vt:lpstr>
      <vt:lpstr>Elinkeinoelämäverkottunut tutkimus</vt:lpstr>
      <vt:lpstr>PowerPoint-esitys</vt:lpstr>
      <vt:lpstr>Ei kysyvä tieltä eksy! - Ole reippaasti yhteydessä rahoittajaan!</vt:lpstr>
    </vt:vector>
  </TitlesOfParts>
  <Company>EU-rahastot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Juuti Soile</dc:creator>
  <cp:lastModifiedBy>Arpola Tiina (ELY)</cp:lastModifiedBy>
  <cp:revision>12</cp:revision>
  <cp:lastPrinted>2023-01-16T08:57:10Z</cp:lastPrinted>
  <dcterms:created xsi:type="dcterms:W3CDTF">2021-10-06T08:58:37Z</dcterms:created>
  <dcterms:modified xsi:type="dcterms:W3CDTF">2024-08-14T10:45:47Z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0x010100D91C894DA5239849915E94DF731B5967</vt:lpwstr>
  </property>
  <property fmtid="{D5CDD505-2E9C-101B-9397-08002B2CF9AE}" pid="3" name="MediaServiceImageTags">
    <vt:lpwstr/>
  </property>
</Properties>
</file>