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8" r:id="rId2"/>
    <p:sldId id="260" r:id="rId3"/>
    <p:sldId id="291" r:id="rId4"/>
    <p:sldId id="261" r:id="rId5"/>
    <p:sldId id="270" r:id="rId6"/>
    <p:sldId id="257" r:id="rId7"/>
    <p:sldId id="265" r:id="rId8"/>
    <p:sldId id="271" r:id="rId9"/>
    <p:sldId id="267" r:id="rId10"/>
    <p:sldId id="272" r:id="rId11"/>
    <p:sldId id="273" r:id="rId12"/>
    <p:sldId id="268" r:id="rId13"/>
    <p:sldId id="274" r:id="rId14"/>
    <p:sldId id="275" r:id="rId15"/>
    <p:sldId id="276" r:id="rId16"/>
    <p:sldId id="287" r:id="rId17"/>
    <p:sldId id="288" r:id="rId18"/>
    <p:sldId id="289" r:id="rId19"/>
    <p:sldId id="290" r:id="rId20"/>
    <p:sldId id="277" r:id="rId21"/>
    <p:sldId id="278" r:id="rId22"/>
    <p:sldId id="279" r:id="rId23"/>
    <p:sldId id="262" r:id="rId24"/>
    <p:sldId id="259" r:id="rId25"/>
    <p:sldId id="264" r:id="rId26"/>
    <p:sldId id="263" r:id="rId27"/>
    <p:sldId id="285" r:id="rId28"/>
    <p:sldId id="286" r:id="rId29"/>
    <p:sldId id="281" r:id="rId30"/>
    <p:sldId id="282" r:id="rId31"/>
    <p:sldId id="28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5F4"/>
    <a:srgbClr val="FEF75A"/>
    <a:srgbClr val="FDF759"/>
    <a:srgbClr val="454545"/>
    <a:srgbClr val="292929"/>
    <a:srgbClr val="B0B0B0"/>
    <a:srgbClr val="FE9128"/>
    <a:srgbClr val="B7D4ED"/>
    <a:srgbClr val="368D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04" autoAdjust="0"/>
    <p:restoredTop sz="96321" autoAdjust="0"/>
  </p:normalViewPr>
  <p:slideViewPr>
    <p:cSldViewPr snapToGrid="0">
      <p:cViewPr varScale="1">
        <p:scale>
          <a:sx n="155" d="100"/>
          <a:sy n="155" d="100"/>
        </p:scale>
        <p:origin x="564" y="92"/>
      </p:cViewPr>
      <p:guideLst/>
    </p:cSldViewPr>
  </p:slideViewPr>
  <p:outlineViewPr>
    <p:cViewPr>
      <p:scale>
        <a:sx n="33" d="100"/>
        <a:sy n="33" d="100"/>
      </p:scale>
      <p:origin x="0" y="-18904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122" d="100"/>
          <a:sy n="122" d="100"/>
        </p:scale>
        <p:origin x="4032" y="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40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A9C-64CE-4D4F-B0F5-AFA78A8EB314}" type="datetimeFigureOut">
              <a:rPr lang="fi-FI" smtClean="0"/>
              <a:t>17.3.2023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4B2939-C6D5-4A3D-A2DC-403EE2F68CF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84434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.png"/><Relationship Id="rId4" Type="http://schemas.openxmlformats.org/officeDocument/2006/relationships/image" Target="../media/image9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Kuva 13">
            <a:extLst>
              <a:ext uri="{FF2B5EF4-FFF2-40B4-BE49-F238E27FC236}">
                <a16:creationId xmlns:a16="http://schemas.microsoft.com/office/drawing/2014/main" id="{2F46D1B2-F7E9-9F18-5182-85D9A8450D0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6E6260-E36C-484A-9F25-1346EC50A8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8894" y="1888844"/>
            <a:ext cx="10632141" cy="3230003"/>
          </a:xfrm>
        </p:spPr>
        <p:txBody>
          <a:bodyPr anchor="t" anchorCtr="0"/>
          <a:lstStyle>
            <a:lvl1pPr algn="l">
              <a:lnSpc>
                <a:spcPct val="70000"/>
              </a:lnSpc>
              <a:defRPr sz="14500" spc="-450" baseline="0"/>
            </a:lvl1pPr>
          </a:lstStyle>
          <a:p>
            <a:r>
              <a:rPr lang="sv-FI" noProof="0"/>
              <a:t>Lisää otsikko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FDDA9F-DC3B-4803-9730-F564F287AC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8893" y="5154705"/>
            <a:ext cx="10632141" cy="829236"/>
          </a:xfrm>
        </p:spPr>
        <p:txBody>
          <a:bodyPr/>
          <a:lstStyle>
            <a:lvl1pPr marL="0" indent="0" algn="l">
              <a:buNone/>
              <a:defRPr sz="15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/>
              <a:t>Click to edit Master subtitle style</a:t>
            </a:r>
            <a:endParaRPr lang="sv-FI" noProof="0"/>
          </a:p>
        </p:txBody>
      </p:sp>
      <p:pic>
        <p:nvPicPr>
          <p:cNvPr id="4" name="Kuva 3" descr="Medfinansieras av Europeiska unionen">
            <a:extLst>
              <a:ext uri="{FF2B5EF4-FFF2-40B4-BE49-F238E27FC236}">
                <a16:creationId xmlns:a16="http://schemas.microsoft.com/office/drawing/2014/main" id="{6E57B929-2B4E-4A5D-224A-1A7FDBB8411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260" y="6226756"/>
            <a:ext cx="1872873" cy="399600"/>
          </a:xfrm>
          <a:prstGeom prst="rect">
            <a:avLst/>
          </a:prstGeom>
        </p:spPr>
      </p:pic>
      <p:pic>
        <p:nvPicPr>
          <p:cNvPr id="5" name="Graphic 4" descr="innocities logo">
            <a:extLst>
              <a:ext uri="{FF2B5EF4-FFF2-40B4-BE49-F238E27FC236}">
                <a16:creationId xmlns:a16="http://schemas.microsoft.com/office/drawing/2014/main" id="{46252B6B-A8AB-4606-8BDD-094E357112F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4513" y="639547"/>
            <a:ext cx="1888926" cy="74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69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 2">
    <p:bg>
      <p:bgPr>
        <a:solidFill>
          <a:srgbClr val="FEF7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E6260-E36C-484A-9F25-1346EC50A8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8894" y="1888844"/>
            <a:ext cx="10632141" cy="3230003"/>
          </a:xfrm>
        </p:spPr>
        <p:txBody>
          <a:bodyPr anchor="t" anchorCtr="0"/>
          <a:lstStyle>
            <a:lvl1pPr algn="l">
              <a:lnSpc>
                <a:spcPct val="70000"/>
              </a:lnSpc>
              <a:defRPr sz="14500" spc="-450" baseline="0"/>
            </a:lvl1pPr>
          </a:lstStyle>
          <a:p>
            <a:r>
              <a:rPr lang="sv-FI" noProof="0"/>
              <a:t>Lisää otsikko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FDDA9F-DC3B-4803-9730-F564F287AC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8893" y="5154705"/>
            <a:ext cx="10632141" cy="829236"/>
          </a:xfrm>
        </p:spPr>
        <p:txBody>
          <a:bodyPr/>
          <a:lstStyle>
            <a:lvl1pPr marL="0" indent="0" algn="l">
              <a:buNone/>
              <a:defRPr sz="15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/>
              <a:t>Click to edit Master subtitle style</a:t>
            </a:r>
            <a:endParaRPr lang="sv-FI" noProof="0"/>
          </a:p>
        </p:txBody>
      </p:sp>
      <p:pic>
        <p:nvPicPr>
          <p:cNvPr id="5" name="Kuva 4" descr="Medfinansieras av Europeiska unionen">
            <a:extLst>
              <a:ext uri="{FF2B5EF4-FFF2-40B4-BE49-F238E27FC236}">
                <a16:creationId xmlns:a16="http://schemas.microsoft.com/office/drawing/2014/main" id="{6216B35E-F75E-6EBE-6881-B9A5AF45A16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260" y="6226756"/>
            <a:ext cx="1872873" cy="399600"/>
          </a:xfrm>
          <a:prstGeom prst="rect">
            <a:avLst/>
          </a:prstGeom>
        </p:spPr>
      </p:pic>
      <p:pic>
        <p:nvPicPr>
          <p:cNvPr id="4" name="Graphic 3" descr="innocities logo">
            <a:extLst>
              <a:ext uri="{FF2B5EF4-FFF2-40B4-BE49-F238E27FC236}">
                <a16:creationId xmlns:a16="http://schemas.microsoft.com/office/drawing/2014/main" id="{BF557CBE-9D81-BDDB-EB3C-4C316A0EFD2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4513" y="639547"/>
            <a:ext cx="1888926" cy="74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62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orakulmio 7">
            <a:extLst>
              <a:ext uri="{FF2B5EF4-FFF2-40B4-BE49-F238E27FC236}">
                <a16:creationId xmlns:a16="http://schemas.microsoft.com/office/drawing/2014/main" id="{415C6263-B763-500F-3560-FBBB6CEEBFB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7000">
                <a:srgbClr val="454545">
                  <a:alpha val="34000"/>
                </a:srgbClr>
              </a:gs>
              <a:gs pos="84000">
                <a:schemeClr val="bg1">
                  <a:alpha val="0"/>
                  <a:lumMod val="19000"/>
                </a:schemeClr>
              </a:gs>
              <a:gs pos="0">
                <a:srgbClr val="292929">
                  <a:alpha val="64000"/>
                  <a:lumMod val="29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6E6260-E36C-484A-9F25-1346EC50A8D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8894" y="1888844"/>
            <a:ext cx="10632141" cy="3230003"/>
          </a:xfrm>
        </p:spPr>
        <p:txBody>
          <a:bodyPr anchor="t" anchorCtr="0"/>
          <a:lstStyle>
            <a:lvl1pPr algn="l">
              <a:lnSpc>
                <a:spcPct val="70000"/>
              </a:lnSpc>
              <a:defRPr sz="14500" spc="-450" baseline="0">
                <a:solidFill>
                  <a:schemeClr val="bg1"/>
                </a:solidFill>
              </a:defRPr>
            </a:lvl1pPr>
          </a:lstStyle>
          <a:p>
            <a:r>
              <a:rPr lang="sv-FI" noProof="0"/>
              <a:t>Lisää otsikko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FDDA9F-DC3B-4803-9730-F564F287AC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8893" y="5154705"/>
            <a:ext cx="10632141" cy="829236"/>
          </a:xfrm>
        </p:spPr>
        <p:txBody>
          <a:bodyPr/>
          <a:lstStyle>
            <a:lvl1pPr marL="0" indent="0" algn="l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/>
              <a:t>Click to edit Master subtitle style</a:t>
            </a:r>
            <a:endParaRPr lang="sv-FI" noProof="0"/>
          </a:p>
        </p:txBody>
      </p:sp>
      <p:pic>
        <p:nvPicPr>
          <p:cNvPr id="5" name="Kuva 4" descr="Medfinansieras av Europeiska unionen">
            <a:extLst>
              <a:ext uri="{FF2B5EF4-FFF2-40B4-BE49-F238E27FC236}">
                <a16:creationId xmlns:a16="http://schemas.microsoft.com/office/drawing/2014/main" id="{21BC01B1-23D5-3FD8-2890-0E7E2A17942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260" y="6226756"/>
            <a:ext cx="1872873" cy="399600"/>
          </a:xfrm>
          <a:prstGeom prst="rect">
            <a:avLst/>
          </a:prstGeom>
        </p:spPr>
      </p:pic>
      <p:pic>
        <p:nvPicPr>
          <p:cNvPr id="4" name="Graphic 3" descr="innocities logo">
            <a:extLst>
              <a:ext uri="{FF2B5EF4-FFF2-40B4-BE49-F238E27FC236}">
                <a16:creationId xmlns:a16="http://schemas.microsoft.com/office/drawing/2014/main" id="{9C5D057E-6C7F-09FF-3005-00099421C0C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544513" y="639547"/>
            <a:ext cx="1888926" cy="74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641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96DCA-8E68-4F4A-A4A6-ACE6BC7F2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C7B94-042D-44C2-B7B2-1128AAFA5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F758F-2E86-4270-85EA-931D55C92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3608688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Rubrik och innehål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96DCA-8E68-4F4A-A4A6-ACE6BC7F2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C7B94-042D-44C2-B7B2-1128AAFA5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F758F-2E86-4270-85EA-931D55C92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pic>
        <p:nvPicPr>
          <p:cNvPr id="4" name="Graphic 3" descr="innocities logo">
            <a:extLst>
              <a:ext uri="{FF2B5EF4-FFF2-40B4-BE49-F238E27FC236}">
                <a16:creationId xmlns:a16="http://schemas.microsoft.com/office/drawing/2014/main" id="{08DB20B4-4307-0685-40F1-99FAA190D8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750" y="6392863"/>
            <a:ext cx="907638" cy="3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90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Uppdelad sid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481" y="2303929"/>
            <a:ext cx="4671793" cy="3873034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96DCA-8E68-4F4A-A4A6-ACE6BC7F2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C7B94-042D-44C2-B7B2-1128AAFA5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F758F-2E86-4270-85EA-931D55C92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F0DF35B-997F-61FE-E5A0-E4E11698752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089252" y="2303929"/>
            <a:ext cx="4671793" cy="3873034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pic>
        <p:nvPicPr>
          <p:cNvPr id="4" name="Graphic 3" descr="innocities logo">
            <a:extLst>
              <a:ext uri="{FF2B5EF4-FFF2-40B4-BE49-F238E27FC236}">
                <a16:creationId xmlns:a16="http://schemas.microsoft.com/office/drawing/2014/main" id="{EB906F2A-C60E-A943-7636-DDC16958B5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750" y="6392863"/>
            <a:ext cx="907638" cy="3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579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Uppdelad sida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52DBFBD3-69C2-523F-CF9D-92FB74B77FE7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757518" y="2372868"/>
            <a:ext cx="4687505" cy="530352"/>
          </a:xfrm>
        </p:spPr>
        <p:txBody>
          <a:bodyPr anchor="t" anchorCtr="0"/>
          <a:lstStyle>
            <a:lvl1pPr marL="0" indent="0">
              <a:lnSpc>
                <a:spcPct val="85000"/>
              </a:lnSpc>
              <a:buNone/>
              <a:defRPr sz="3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481" y="3063240"/>
            <a:ext cx="4671793" cy="3113722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09F1EB3B-6D75-B7A9-4A27-36C6E1371E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2372868"/>
            <a:ext cx="4665045" cy="530352"/>
          </a:xfrm>
        </p:spPr>
        <p:txBody>
          <a:bodyPr anchor="t" anchorCtr="0"/>
          <a:lstStyle>
            <a:lvl1pPr marL="0" indent="0">
              <a:lnSpc>
                <a:spcPct val="85000"/>
              </a:lnSpc>
              <a:buNone/>
              <a:defRPr sz="3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F0DF35B-997F-61FE-E5A0-E4E11698752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089252" y="3063240"/>
            <a:ext cx="4671793" cy="3113722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96DCA-8E68-4F4A-A4A6-ACE6BC7F2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C7B94-042D-44C2-B7B2-1128AAFA5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F758F-2E86-4270-85EA-931D55C92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pic>
        <p:nvPicPr>
          <p:cNvPr id="5" name="Graphic 4" descr="innocities logo">
            <a:extLst>
              <a:ext uri="{FF2B5EF4-FFF2-40B4-BE49-F238E27FC236}">
                <a16:creationId xmlns:a16="http://schemas.microsoft.com/office/drawing/2014/main" id="{6D282054-C236-286C-3A97-AE4E1AA083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750" y="6392863"/>
            <a:ext cx="907638" cy="3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058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ppdelad sida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C7CD2357-F3BC-B30C-E989-B47857015EF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6763" y="2660650"/>
            <a:ext cx="764858" cy="768350"/>
          </a:xfrm>
          <a:prstGeom prst="ellipse">
            <a:avLst/>
          </a:prstGeom>
          <a:solidFill>
            <a:srgbClr val="FEF75A"/>
          </a:solidFill>
        </p:spPr>
        <p:txBody>
          <a:bodyPr anchor="ctr" anchorCtr="0"/>
          <a:lstStyle>
            <a:lvl1pPr marL="0" indent="0" algn="ctr">
              <a:buNone/>
              <a:defRPr sz="3800"/>
            </a:lvl1pPr>
          </a:lstStyle>
          <a:p>
            <a:pPr lvl="0"/>
            <a:r>
              <a:rPr lang="sv-FI" noProof="0"/>
              <a:t>X.</a:t>
            </a:r>
          </a:p>
        </p:txBody>
      </p:sp>
      <p:sp>
        <p:nvSpPr>
          <p:cNvPr id="12" name="Tekstin paikkamerkki 10">
            <a:extLst>
              <a:ext uri="{FF2B5EF4-FFF2-40B4-BE49-F238E27FC236}">
                <a16:creationId xmlns:a16="http://schemas.microsoft.com/office/drawing/2014/main" id="{8CBE3CD3-0396-60DE-2309-57D4C27B00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59636" y="2761488"/>
            <a:ext cx="2378964" cy="6865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481" y="3817619"/>
            <a:ext cx="3272119" cy="2359343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13" name="Tekstin paikkamerkki 10">
            <a:extLst>
              <a:ext uri="{FF2B5EF4-FFF2-40B4-BE49-F238E27FC236}">
                <a16:creationId xmlns:a16="http://schemas.microsoft.com/office/drawing/2014/main" id="{D95EE4A3-1EEE-DAF6-CB3F-EF13A66EC02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3009" y="2660650"/>
            <a:ext cx="764858" cy="768350"/>
          </a:xfrm>
          <a:prstGeom prst="ellipse">
            <a:avLst/>
          </a:prstGeom>
          <a:solidFill>
            <a:srgbClr val="FEF75A"/>
          </a:solidFill>
        </p:spPr>
        <p:txBody>
          <a:bodyPr anchor="ctr" anchorCtr="0"/>
          <a:lstStyle>
            <a:lvl1pPr marL="0" indent="0" algn="ctr">
              <a:buNone/>
              <a:defRPr sz="3800"/>
            </a:lvl1pPr>
          </a:lstStyle>
          <a:p>
            <a:pPr lvl="0"/>
            <a:r>
              <a:rPr lang="sv-FI" noProof="0"/>
              <a:t>X.</a:t>
            </a:r>
          </a:p>
        </p:txBody>
      </p:sp>
      <p:sp>
        <p:nvSpPr>
          <p:cNvPr id="14" name="Tekstin paikkamerkki 10">
            <a:extLst>
              <a:ext uri="{FF2B5EF4-FFF2-40B4-BE49-F238E27FC236}">
                <a16:creationId xmlns:a16="http://schemas.microsoft.com/office/drawing/2014/main" id="{E5EE85B7-5683-122A-43EC-24064A9553F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65882" y="2761488"/>
            <a:ext cx="2378964" cy="6865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562D980-0BEC-2EEC-7572-D51C0B6CD23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572727" y="3817619"/>
            <a:ext cx="3272119" cy="2359343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16" name="Tekstin paikkamerkki 10">
            <a:extLst>
              <a:ext uri="{FF2B5EF4-FFF2-40B4-BE49-F238E27FC236}">
                <a16:creationId xmlns:a16="http://schemas.microsoft.com/office/drawing/2014/main" id="{8A90B2B5-3A1E-6A4B-B7F6-A1A4B5C4AB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79255" y="2660650"/>
            <a:ext cx="764858" cy="768350"/>
          </a:xfrm>
          <a:prstGeom prst="ellipse">
            <a:avLst/>
          </a:prstGeom>
          <a:solidFill>
            <a:srgbClr val="FEF75A"/>
          </a:solidFill>
        </p:spPr>
        <p:txBody>
          <a:bodyPr anchor="ctr" anchorCtr="0"/>
          <a:lstStyle>
            <a:lvl1pPr marL="0" indent="0" algn="ctr">
              <a:buNone/>
              <a:defRPr sz="3800"/>
            </a:lvl1pPr>
          </a:lstStyle>
          <a:p>
            <a:pPr lvl="0"/>
            <a:r>
              <a:rPr lang="sv-FI" noProof="0"/>
              <a:t>X.</a:t>
            </a:r>
          </a:p>
        </p:txBody>
      </p:sp>
      <p:sp>
        <p:nvSpPr>
          <p:cNvPr id="17" name="Tekstin paikkamerkki 10">
            <a:extLst>
              <a:ext uri="{FF2B5EF4-FFF2-40B4-BE49-F238E27FC236}">
                <a16:creationId xmlns:a16="http://schemas.microsoft.com/office/drawing/2014/main" id="{0D044B92-25FB-D138-2343-061E47E4E14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272128" y="2761488"/>
            <a:ext cx="2378964" cy="6865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F836D97-6B80-B98A-A122-4F02F8802E0E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378973" y="3817619"/>
            <a:ext cx="3272119" cy="2359343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96DCA-8E68-4F4A-A4A6-ACE6BC7F2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C7B94-042D-44C2-B7B2-1128AAFA5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F758F-2E86-4270-85EA-931D55C92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2317328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ppdelad sida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C7CD2357-F3BC-B30C-E989-B47857015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66763" y="2660650"/>
            <a:ext cx="764858" cy="768350"/>
          </a:xfrm>
          <a:prstGeom prst="ellipse">
            <a:avLst/>
          </a:prstGeom>
          <a:solidFill>
            <a:srgbClr val="FEF75A"/>
          </a:solidFill>
        </p:spPr>
        <p:txBody>
          <a:bodyPr anchor="ctr" anchorCtr="0"/>
          <a:lstStyle>
            <a:lvl1pPr marL="0" indent="0" algn="ctr">
              <a:buNone/>
              <a:defRPr sz="200">
                <a:solidFill>
                  <a:schemeClr val="accent1"/>
                </a:solidFill>
              </a:defRPr>
            </a:lvl1pPr>
          </a:lstStyle>
          <a:p>
            <a:pPr lvl="0"/>
            <a:r>
              <a:rPr lang="sv-FI" noProof="0"/>
              <a:t> </a:t>
            </a:r>
          </a:p>
        </p:txBody>
      </p:sp>
      <p:sp>
        <p:nvSpPr>
          <p:cNvPr id="13" name="Tekstin paikkamerkki 10">
            <a:extLst>
              <a:ext uri="{FF2B5EF4-FFF2-40B4-BE49-F238E27FC236}">
                <a16:creationId xmlns:a16="http://schemas.microsoft.com/office/drawing/2014/main" id="{D95EE4A3-1EEE-DAF6-CB3F-EF13A66EC0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73009" y="2660650"/>
            <a:ext cx="764858" cy="768350"/>
          </a:xfrm>
          <a:prstGeom prst="ellipse">
            <a:avLst/>
          </a:prstGeom>
          <a:solidFill>
            <a:srgbClr val="FEF75A"/>
          </a:solidFill>
        </p:spPr>
        <p:txBody>
          <a:bodyPr anchor="ctr" anchorCtr="0"/>
          <a:lstStyle>
            <a:lvl1pPr marL="0" indent="0" algn="ctr">
              <a:buNone/>
              <a:defRPr sz="200">
                <a:solidFill>
                  <a:schemeClr val="accent1"/>
                </a:solidFill>
              </a:defRPr>
            </a:lvl1pPr>
          </a:lstStyle>
          <a:p>
            <a:pPr lvl="0"/>
            <a:r>
              <a:rPr lang="sv-FI" noProof="0"/>
              <a:t> </a:t>
            </a:r>
          </a:p>
        </p:txBody>
      </p:sp>
      <p:sp>
        <p:nvSpPr>
          <p:cNvPr id="16" name="Tekstin paikkamerkki 10">
            <a:extLst>
              <a:ext uri="{FF2B5EF4-FFF2-40B4-BE49-F238E27FC236}">
                <a16:creationId xmlns:a16="http://schemas.microsoft.com/office/drawing/2014/main" id="{8A90B2B5-3A1E-6A4B-B7F6-A1A4B5C4AB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79255" y="2660650"/>
            <a:ext cx="764858" cy="768350"/>
          </a:xfrm>
          <a:prstGeom prst="ellipse">
            <a:avLst/>
          </a:prstGeom>
          <a:solidFill>
            <a:srgbClr val="FEF75A"/>
          </a:solidFill>
        </p:spPr>
        <p:txBody>
          <a:bodyPr anchor="ctr" anchorCtr="0"/>
          <a:lstStyle>
            <a:lvl1pPr marL="0" indent="0" algn="ctr">
              <a:buNone/>
              <a:defRPr sz="200">
                <a:solidFill>
                  <a:schemeClr val="accent1"/>
                </a:solidFill>
              </a:defRPr>
            </a:lvl1pPr>
          </a:lstStyle>
          <a:p>
            <a:pPr lvl="0"/>
            <a:r>
              <a:rPr lang="sv-FI" noProof="0"/>
              <a:t> </a:t>
            </a:r>
          </a:p>
        </p:txBody>
      </p:sp>
      <p:sp>
        <p:nvSpPr>
          <p:cNvPr id="5" name="Picture Placeholder 7">
            <a:extLst>
              <a:ext uri="{FF2B5EF4-FFF2-40B4-BE49-F238E27FC236}">
                <a16:creationId xmlns:a16="http://schemas.microsoft.com/office/drawing/2014/main" id="{2E0E44AC-C7EE-0E9B-F304-10FB85EA0D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784860" y="2684945"/>
            <a:ext cx="720000" cy="720000"/>
          </a:xfrm>
          <a:noFill/>
        </p:spPr>
        <p:txBody>
          <a:bodyPr anchor="ctr" anchorCtr="0"/>
          <a:lstStyle>
            <a:lvl1pPr marL="0" indent="0" algn="ctr">
              <a:buNone/>
              <a:defRPr sz="10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6" name="Picture Placeholder 7">
            <a:extLst>
              <a:ext uri="{FF2B5EF4-FFF2-40B4-BE49-F238E27FC236}">
                <a16:creationId xmlns:a16="http://schemas.microsoft.com/office/drawing/2014/main" id="{823AC6F0-DEC1-82CC-13B8-B445DC2716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597908" y="2684945"/>
            <a:ext cx="720000" cy="720000"/>
          </a:xfrm>
          <a:noFill/>
        </p:spPr>
        <p:txBody>
          <a:bodyPr anchor="ctr" anchorCtr="0"/>
          <a:lstStyle>
            <a:lvl1pPr marL="0" indent="0" algn="ctr">
              <a:buNone/>
              <a:defRPr sz="10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01472F50-A7BB-ECFA-2923-51C8E45986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8406384" y="2684945"/>
            <a:ext cx="720000" cy="720000"/>
          </a:xfrm>
          <a:noFill/>
        </p:spPr>
        <p:txBody>
          <a:bodyPr anchor="ctr" anchorCtr="0"/>
          <a:lstStyle>
            <a:lvl1pPr marL="0" indent="0" algn="ctr">
              <a:buNone/>
              <a:defRPr sz="10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12" name="Tekstin paikkamerkki 10">
            <a:extLst>
              <a:ext uri="{FF2B5EF4-FFF2-40B4-BE49-F238E27FC236}">
                <a16:creationId xmlns:a16="http://schemas.microsoft.com/office/drawing/2014/main" id="{8CBE3CD3-0396-60DE-2309-57D4C27B008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59636" y="2761488"/>
            <a:ext cx="2378964" cy="6865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481" y="3817619"/>
            <a:ext cx="3272119" cy="2359343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14" name="Tekstin paikkamerkki 10">
            <a:extLst>
              <a:ext uri="{FF2B5EF4-FFF2-40B4-BE49-F238E27FC236}">
                <a16:creationId xmlns:a16="http://schemas.microsoft.com/office/drawing/2014/main" id="{E5EE85B7-5683-122A-43EC-24064A9553F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465882" y="2761488"/>
            <a:ext cx="2378964" cy="6865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562D980-0BEC-2EEC-7572-D51C0B6CD231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4572727" y="3817619"/>
            <a:ext cx="3272119" cy="2359343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17" name="Tekstin paikkamerkki 10">
            <a:extLst>
              <a:ext uri="{FF2B5EF4-FFF2-40B4-BE49-F238E27FC236}">
                <a16:creationId xmlns:a16="http://schemas.microsoft.com/office/drawing/2014/main" id="{0D044B92-25FB-D138-2343-061E47E4E14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272128" y="2761488"/>
            <a:ext cx="2378964" cy="68656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F836D97-6B80-B98A-A122-4F02F8802E0E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8378973" y="3817619"/>
            <a:ext cx="3272119" cy="2359343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96DCA-8E68-4F4A-A4A6-ACE6BC7F2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C7B94-042D-44C2-B7B2-1128AAFA5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F758F-2E86-4270-85EA-931D55C92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419049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kiffro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kstin paikkamerkki 10">
            <a:extLst>
              <a:ext uri="{FF2B5EF4-FFF2-40B4-BE49-F238E27FC236}">
                <a16:creationId xmlns:a16="http://schemas.microsoft.com/office/drawing/2014/main" id="{8CBE3CD3-0396-60DE-2309-57D4C27B008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6481" y="1367028"/>
            <a:ext cx="3272119" cy="1226058"/>
          </a:xfrm>
        </p:spPr>
        <p:txBody>
          <a:bodyPr anchor="ctr" anchorCtr="0"/>
          <a:lstStyle>
            <a:lvl1pPr marL="0" indent="0">
              <a:lnSpc>
                <a:spcPct val="80000"/>
              </a:lnSpc>
              <a:buNone/>
              <a:defRPr sz="10000">
                <a:latin typeface="+mj-lt"/>
              </a:defRPr>
            </a:lvl1pPr>
          </a:lstStyle>
          <a:p>
            <a:pPr lvl="0"/>
            <a:r>
              <a:rPr lang="sv-FI" noProof="0"/>
              <a:t>XXX</a:t>
            </a:r>
          </a:p>
        </p:txBody>
      </p:sp>
      <p:sp>
        <p:nvSpPr>
          <p:cNvPr id="14" name="Tekstin paikkamerkki 10">
            <a:extLst>
              <a:ext uri="{FF2B5EF4-FFF2-40B4-BE49-F238E27FC236}">
                <a16:creationId xmlns:a16="http://schemas.microsoft.com/office/drawing/2014/main" id="{E5EE85B7-5683-122A-43EC-24064A9553F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572727" y="1367028"/>
            <a:ext cx="3272119" cy="1226058"/>
          </a:xfrm>
        </p:spPr>
        <p:txBody>
          <a:bodyPr anchor="ctr" anchorCtr="0"/>
          <a:lstStyle>
            <a:lvl1pPr marL="0" indent="0">
              <a:lnSpc>
                <a:spcPct val="80000"/>
              </a:lnSpc>
              <a:buNone/>
              <a:defRPr sz="10000">
                <a:latin typeface="+mj-lt"/>
              </a:defRPr>
            </a:lvl1pPr>
          </a:lstStyle>
          <a:p>
            <a:pPr lvl="0"/>
            <a:r>
              <a:rPr lang="sv-FI" noProof="0"/>
              <a:t>XXX</a:t>
            </a:r>
          </a:p>
        </p:txBody>
      </p:sp>
      <p:sp>
        <p:nvSpPr>
          <p:cNvPr id="17" name="Tekstin paikkamerkki 10">
            <a:extLst>
              <a:ext uri="{FF2B5EF4-FFF2-40B4-BE49-F238E27FC236}">
                <a16:creationId xmlns:a16="http://schemas.microsoft.com/office/drawing/2014/main" id="{0D044B92-25FB-D138-2343-061E47E4E14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78973" y="1367028"/>
            <a:ext cx="3272119" cy="1226058"/>
          </a:xfrm>
        </p:spPr>
        <p:txBody>
          <a:bodyPr anchor="ctr" anchorCtr="0"/>
          <a:lstStyle>
            <a:lvl1pPr marL="0" indent="0">
              <a:lnSpc>
                <a:spcPct val="80000"/>
              </a:lnSpc>
              <a:buNone/>
              <a:defRPr sz="10000">
                <a:latin typeface="+mj-lt"/>
              </a:defRPr>
            </a:lvl1pPr>
          </a:lstStyle>
          <a:p>
            <a:pPr lvl="0"/>
            <a:r>
              <a:rPr lang="sv-FI" noProof="0"/>
              <a:t>XXX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996DCA-8E68-4F4A-A4A6-ACE6BC7F2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DC7B94-042D-44C2-B7B2-1128AAFA5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FF758F-2E86-4270-85EA-931D55C92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sp>
        <p:nvSpPr>
          <p:cNvPr id="4" name="Tekstin paikkamerkki 10">
            <a:extLst>
              <a:ext uri="{FF2B5EF4-FFF2-40B4-BE49-F238E27FC236}">
                <a16:creationId xmlns:a16="http://schemas.microsoft.com/office/drawing/2014/main" id="{31CED44C-30C0-AF5B-D843-B97071B06AF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66481" y="2702052"/>
            <a:ext cx="3272119" cy="2907792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3000">
                <a:latin typeface="+mn-lt"/>
              </a:defRPr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9" name="Tekstin paikkamerkki 10">
            <a:extLst>
              <a:ext uri="{FF2B5EF4-FFF2-40B4-BE49-F238E27FC236}">
                <a16:creationId xmlns:a16="http://schemas.microsoft.com/office/drawing/2014/main" id="{E0A60571-511B-69AA-D1F4-71545249D4E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572727" y="2702052"/>
            <a:ext cx="3272119" cy="2907792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3000">
                <a:latin typeface="+mn-lt"/>
              </a:defRPr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20" name="Tekstin paikkamerkki 10">
            <a:extLst>
              <a:ext uri="{FF2B5EF4-FFF2-40B4-BE49-F238E27FC236}">
                <a16:creationId xmlns:a16="http://schemas.microsoft.com/office/drawing/2014/main" id="{C940F6F8-2124-99CA-6E5F-26703BB540F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78973" y="2702052"/>
            <a:ext cx="3272119" cy="2907792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 sz="3000">
                <a:latin typeface="+mn-lt"/>
              </a:defRPr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1556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60000" cy="4351338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21E0ED81-E7C8-4A75-9BCA-70A65F807F9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04025" y="1828800"/>
            <a:ext cx="4549775" cy="4352925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F663B313-AEF2-4DAF-B694-6807ECE88337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952E532A-E658-4132-885B-3E306935210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308A7A2-9B6B-4C01-8A53-3BAE37D7108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10723825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xt och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06789F3-151D-4A78-8134-2617E04A66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5999" cy="6858000"/>
          </a:xfrm>
          <a:solidFill>
            <a:srgbClr val="F3F5F4"/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481" y="979207"/>
            <a:ext cx="4984100" cy="1325563"/>
          </a:xfrm>
        </p:spPr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904" y="1825625"/>
            <a:ext cx="4984100" cy="4351338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B864D02-53F0-4486-B049-31DC6463E28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FDB47B6-BF84-4E39-AA00-9C0461835F5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14E2ED4-F2BA-451D-9887-4EFA690716A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5A07F505-1DDE-99DF-5D95-9CB7AEBCB3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285200" y="6228000"/>
            <a:ext cx="1872000" cy="399600"/>
          </a:xfrm>
          <a:blipFill>
            <a:blip r:embed="rId2"/>
            <a:stretch>
              <a:fillRect/>
            </a:stretch>
          </a:blipFill>
        </p:spPr>
        <p:txBody>
          <a:bodyPr anchor="ctr" anchorCtr="0"/>
          <a:lstStyle>
            <a:lvl1pPr marL="0" indent="0" algn="ctr">
              <a:buNone/>
              <a:defRPr sz="100"/>
            </a:lvl1pPr>
          </a:lstStyle>
          <a:p>
            <a:pPr lvl="0"/>
            <a:r>
              <a:rPr lang="sv-FI" noProof="0"/>
              <a:t> </a:t>
            </a:r>
          </a:p>
        </p:txBody>
      </p:sp>
      <p:pic>
        <p:nvPicPr>
          <p:cNvPr id="4" name="Graphic 3" descr="innocities logo">
            <a:extLst>
              <a:ext uri="{FF2B5EF4-FFF2-40B4-BE49-F238E27FC236}">
                <a16:creationId xmlns:a16="http://schemas.microsoft.com/office/drawing/2014/main" id="{A71BEED2-F30E-39BD-8ED4-30BC589E003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8750" y="6392863"/>
            <a:ext cx="907638" cy="3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748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och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6093" y="979207"/>
            <a:ext cx="4984100" cy="1325563"/>
          </a:xfrm>
        </p:spPr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2516" y="1825625"/>
            <a:ext cx="4984100" cy="4351338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77B62EE7-0CA6-8550-B636-FD25FDE4D6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8600" y="6513948"/>
            <a:ext cx="966787" cy="151697"/>
          </a:xfrm>
          <a:prstGeom prst="rect">
            <a:avLst/>
          </a:prstGeom>
        </p:spPr>
      </p:pic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06789F3-151D-4A78-8134-2617E04A66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95999" cy="6858000"/>
          </a:xfrm>
          <a:solidFill>
            <a:srgbClr val="F3F5F4"/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B864D02-53F0-4486-B049-31DC6463E28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FDB47B6-BF84-4E39-AA00-9C0461835F5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14E2ED4-F2BA-451D-9887-4EFA690716A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5A07F505-1DDE-99DF-5D95-9CB7AEBCB3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8000" y="6393600"/>
            <a:ext cx="907200" cy="360000"/>
          </a:xfr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 anchor="ctr" anchorCtr="0"/>
          <a:lstStyle>
            <a:lvl1pPr marL="0" indent="0" algn="ctr">
              <a:buNone/>
              <a:defRPr sz="100"/>
            </a:lvl1pPr>
          </a:lstStyle>
          <a:p>
            <a:pPr lvl="0"/>
            <a:r>
              <a:rPr lang="sv-FI" noProof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48609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06789F3-151D-4A78-8134-2617E04A66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5237" y="763524"/>
            <a:ext cx="3067812" cy="1901952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B864D02-53F0-4486-B049-31DC6463E28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FDB47B6-BF84-4E39-AA00-9C0461835F5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14E2ED4-F2BA-451D-9887-4EFA690716A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ED1934CF-39B8-305B-4B23-7E430D7A05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41045" y="2870835"/>
            <a:ext cx="3067812" cy="352425"/>
          </a:xfrm>
        </p:spPr>
        <p:txBody>
          <a:bodyPr/>
          <a:lstStyle>
            <a:lvl1pPr marL="0" indent="0">
              <a:buNone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5766451E-DB5C-7666-7CEC-632402A02450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562857" y="763524"/>
            <a:ext cx="3067812" cy="1901952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15" name="Tekstin paikkamerkki 10">
            <a:extLst>
              <a:ext uri="{FF2B5EF4-FFF2-40B4-BE49-F238E27FC236}">
                <a16:creationId xmlns:a16="http://schemas.microsoft.com/office/drawing/2014/main" id="{C4337FA2-9815-A2E2-F0EE-C41EDA660AA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558665" y="2870835"/>
            <a:ext cx="3067812" cy="352425"/>
          </a:xfrm>
        </p:spPr>
        <p:txBody>
          <a:bodyPr/>
          <a:lstStyle>
            <a:lvl1pPr marL="0" indent="0">
              <a:buNone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6" name="Picture Placeholder 7">
            <a:extLst>
              <a:ext uri="{FF2B5EF4-FFF2-40B4-BE49-F238E27FC236}">
                <a16:creationId xmlns:a16="http://schemas.microsoft.com/office/drawing/2014/main" id="{22A269B1-E69F-77FD-BC73-BD56C592AAC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8366761" y="763524"/>
            <a:ext cx="3067812" cy="1901952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17" name="Tekstin paikkamerkki 10">
            <a:extLst>
              <a:ext uri="{FF2B5EF4-FFF2-40B4-BE49-F238E27FC236}">
                <a16:creationId xmlns:a16="http://schemas.microsoft.com/office/drawing/2014/main" id="{62325F87-D67D-8CE2-A2BB-0FD164E9FD8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62569" y="2870835"/>
            <a:ext cx="3067812" cy="352425"/>
          </a:xfrm>
        </p:spPr>
        <p:txBody>
          <a:bodyPr/>
          <a:lstStyle>
            <a:lvl1pPr marL="0" indent="0">
              <a:buNone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18" name="Picture Placeholder 7">
            <a:extLst>
              <a:ext uri="{FF2B5EF4-FFF2-40B4-BE49-F238E27FC236}">
                <a16:creationId xmlns:a16="http://schemas.microsoft.com/office/drawing/2014/main" id="{BE9D6C3F-37CF-721A-E437-4F869DBEB5B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745237" y="3433572"/>
            <a:ext cx="3067812" cy="1901952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19" name="Tekstin paikkamerkki 10">
            <a:extLst>
              <a:ext uri="{FF2B5EF4-FFF2-40B4-BE49-F238E27FC236}">
                <a16:creationId xmlns:a16="http://schemas.microsoft.com/office/drawing/2014/main" id="{40E22C75-6D76-5129-399F-8EEE2D77167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41045" y="5540883"/>
            <a:ext cx="3067812" cy="352425"/>
          </a:xfrm>
        </p:spPr>
        <p:txBody>
          <a:bodyPr/>
          <a:lstStyle>
            <a:lvl1pPr marL="0" indent="0">
              <a:buNone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20" name="Picture Placeholder 7">
            <a:extLst>
              <a:ext uri="{FF2B5EF4-FFF2-40B4-BE49-F238E27FC236}">
                <a16:creationId xmlns:a16="http://schemas.microsoft.com/office/drawing/2014/main" id="{0A1A7311-3989-0F23-0F2F-E1F4F8976D6D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4562857" y="3433572"/>
            <a:ext cx="3067812" cy="1901952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21" name="Tekstin paikkamerkki 10">
            <a:extLst>
              <a:ext uri="{FF2B5EF4-FFF2-40B4-BE49-F238E27FC236}">
                <a16:creationId xmlns:a16="http://schemas.microsoft.com/office/drawing/2014/main" id="{F4339A79-742E-386A-C2D7-013E0CA4C60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558665" y="5540883"/>
            <a:ext cx="3067812" cy="352425"/>
          </a:xfrm>
        </p:spPr>
        <p:txBody>
          <a:bodyPr/>
          <a:lstStyle>
            <a:lvl1pPr marL="0" indent="0">
              <a:buNone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22" name="Picture Placeholder 7">
            <a:extLst>
              <a:ext uri="{FF2B5EF4-FFF2-40B4-BE49-F238E27FC236}">
                <a16:creationId xmlns:a16="http://schemas.microsoft.com/office/drawing/2014/main" id="{BF4B83B9-684B-4E8B-46B9-D3115B565BC1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8366761" y="3433572"/>
            <a:ext cx="3067812" cy="1901952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23" name="Tekstin paikkamerkki 10">
            <a:extLst>
              <a:ext uri="{FF2B5EF4-FFF2-40B4-BE49-F238E27FC236}">
                <a16:creationId xmlns:a16="http://schemas.microsoft.com/office/drawing/2014/main" id="{50F2F023-0068-C06A-6E39-4FE4E29EF9C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362569" y="5540883"/>
            <a:ext cx="3067812" cy="352425"/>
          </a:xfrm>
        </p:spPr>
        <p:txBody>
          <a:bodyPr/>
          <a:lstStyle>
            <a:lvl1pPr marL="0" indent="0">
              <a:buNone/>
              <a:defRPr sz="1500"/>
            </a:lvl1pPr>
            <a:lvl2pPr marL="457200" indent="0">
              <a:buNone/>
              <a:defRPr/>
            </a:lvl2pPr>
          </a:lstStyle>
          <a:p>
            <a:pPr lvl="0"/>
            <a:r>
              <a:rPr lang="en-GB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3310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 5">
            <a:extLst>
              <a:ext uri="{FF2B5EF4-FFF2-40B4-BE49-F238E27FC236}">
                <a16:creationId xmlns:a16="http://schemas.microsoft.com/office/drawing/2014/main" id="{77B62EE7-0CA6-8550-B636-FD25FDE4D6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8600" y="6513948"/>
            <a:ext cx="966787" cy="151697"/>
          </a:xfrm>
          <a:prstGeom prst="rect">
            <a:avLst/>
          </a:prstGeom>
        </p:spPr>
      </p:pic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06789F3-151D-4A78-8134-2617E04A66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rgbClr val="F3F5F4"/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pic>
        <p:nvPicPr>
          <p:cNvPr id="2" name="Graphic 1" descr="innocities logo">
            <a:extLst>
              <a:ext uri="{FF2B5EF4-FFF2-40B4-BE49-F238E27FC236}">
                <a16:creationId xmlns:a16="http://schemas.microsoft.com/office/drawing/2014/main" id="{9FF99519-0867-AA3F-E3C8-41964CE37EE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8750" y="6392863"/>
            <a:ext cx="907638" cy="3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300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atiskt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979207"/>
            <a:ext cx="5425439" cy="1325563"/>
          </a:xfrm>
        </p:spPr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13" name="Tekstin paikkamerkki 12">
            <a:extLst>
              <a:ext uri="{FF2B5EF4-FFF2-40B4-BE49-F238E27FC236}">
                <a16:creationId xmlns:a16="http://schemas.microsoft.com/office/drawing/2014/main" id="{6B44D570-2BF8-38CD-3656-93D2A69C6B6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096001" y="2651125"/>
            <a:ext cx="5423802" cy="3535363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06789F3-151D-4A78-8134-2617E04A66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8095" y="749808"/>
            <a:ext cx="4576573" cy="5358384"/>
          </a:xfrm>
          <a:solidFill>
            <a:srgbClr val="F3F5F4"/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B864D02-53F0-4486-B049-31DC6463E28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FDB47B6-BF84-4E39-AA00-9C0461835F5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14E2ED4-F2BA-451D-9887-4EFA690716A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1771798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atiskt innehåll lå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864907"/>
            <a:ext cx="5425439" cy="524981"/>
          </a:xfrm>
        </p:spPr>
        <p:txBody>
          <a:bodyPr/>
          <a:lstStyle>
            <a:lvl1pPr>
              <a:defRPr sz="3000">
                <a:latin typeface="+mn-lt"/>
              </a:defRPr>
            </a:lvl1pPr>
          </a:lstStyle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7" name="Picture Placeholder 7">
            <a:extLst>
              <a:ext uri="{FF2B5EF4-FFF2-40B4-BE49-F238E27FC236}">
                <a16:creationId xmlns:a16="http://schemas.microsoft.com/office/drawing/2014/main" id="{006789F3-151D-4A78-8134-2617E04A66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68095" y="749808"/>
            <a:ext cx="4576573" cy="5358384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marL="0" indent="0" algn="ctr">
              <a:buNone/>
              <a:defRPr sz="1800"/>
            </a:lvl1pPr>
          </a:lstStyle>
          <a:p>
            <a:r>
              <a:rPr lang="en-GB" noProof="0"/>
              <a:t>Click icon to add picture</a:t>
            </a:r>
            <a:endParaRPr lang="sv-FI" noProof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7C1A3B99-99A4-B46C-5682-3F9EEB6D320A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095999" y="1531938"/>
            <a:ext cx="5425439" cy="465455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5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B864D02-53F0-4486-B049-31DC6463E28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2FDB47B6-BF84-4E39-AA00-9C0461835F5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614E2ED4-F2BA-451D-9887-4EFA690716A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35767392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tsikko 5">
            <a:extLst>
              <a:ext uri="{FF2B5EF4-FFF2-40B4-BE49-F238E27FC236}">
                <a16:creationId xmlns:a16="http://schemas.microsoft.com/office/drawing/2014/main" id="{6EBA2959-2915-2AE1-8183-B12DD0530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481" y="979207"/>
            <a:ext cx="4623625" cy="1325563"/>
          </a:xfrm>
        </p:spPr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03C0B659-1CE0-80A3-7DEA-7C518F6D9C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66762" y="2692908"/>
            <a:ext cx="4623625" cy="3484692"/>
          </a:xfrm>
        </p:spPr>
        <p:txBody>
          <a:bodyPr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sv-FI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32358" y="979206"/>
            <a:ext cx="5007954" cy="5198393"/>
          </a:xfrm>
        </p:spPr>
        <p:txBody>
          <a:bodyPr anchor="ctr" anchorCtr="0"/>
          <a:lstStyle>
            <a:lvl1pPr marL="0" indent="0" algn="ctr">
              <a:buFont typeface="+mj-lt"/>
              <a:buNone/>
              <a:defRPr sz="2500"/>
            </a:lvl1pPr>
          </a:lstStyle>
          <a:p>
            <a:pPr lvl="0"/>
            <a:r>
              <a:rPr lang="sv-FI" noProof="0"/>
              <a:t>Lisää kaavio tai taulukko</a:t>
            </a:r>
          </a:p>
        </p:txBody>
      </p:sp>
    </p:spTree>
    <p:extLst>
      <p:ext uri="{BB962C8B-B14F-4D97-AF65-F5344CB8AC3E}">
        <p14:creationId xmlns:p14="http://schemas.microsoft.com/office/powerpoint/2010/main" val="28729607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DB878-8E84-426A-BEF0-AF1AAFA1F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482" y="979207"/>
            <a:ext cx="5060578" cy="742017"/>
          </a:xfrm>
        </p:spPr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B6CAA-4767-42B4-A19C-0CFD9AFC8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482" y="1922929"/>
            <a:ext cx="5060578" cy="3873034"/>
          </a:xfrm>
        </p:spPr>
        <p:txBody>
          <a:bodyPr/>
          <a:lstStyle>
            <a:lvl1pPr marL="358775" indent="-358775">
              <a:buFont typeface="+mj-lt"/>
              <a:buAutoNum type="arabicPeriod"/>
              <a:defRPr sz="2500"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pic>
        <p:nvPicPr>
          <p:cNvPr id="10" name="Kuva 9">
            <a:extLst>
              <a:ext uri="{FF2B5EF4-FFF2-40B4-BE49-F238E27FC236}">
                <a16:creationId xmlns:a16="http://schemas.microsoft.com/office/drawing/2014/main" id="{A45A29D8-3876-A989-F99C-0AF0CF7BEB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481" y="0"/>
            <a:ext cx="609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5141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citat">
    <p:bg>
      <p:bgPr>
        <a:solidFill>
          <a:srgbClr val="FEF7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DC208-0BC6-4780-8569-0CCC5C8BC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9616" y="1435608"/>
            <a:ext cx="9185148" cy="3328415"/>
          </a:xfrm>
        </p:spPr>
        <p:txBody>
          <a:bodyPr anchor="ctr" anchorCtr="0"/>
          <a:lstStyle>
            <a:lvl1pPr>
              <a:defRPr sz="4500" spc="-70" baseline="0">
                <a:latin typeface="+mn-lt"/>
              </a:defRPr>
            </a:lvl1pPr>
          </a:lstStyle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1212A6-DA8E-4A60-A5F2-8DAE3B39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766CB0-43A1-4E89-83D2-9E67BAD63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2AEE1E-B285-4162-ABF0-E898A0AD6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sp>
        <p:nvSpPr>
          <p:cNvPr id="10" name="Tekstin paikkamerkki 9">
            <a:extLst>
              <a:ext uri="{FF2B5EF4-FFF2-40B4-BE49-F238E27FC236}">
                <a16:creationId xmlns:a16="http://schemas.microsoft.com/office/drawing/2014/main" id="{655E66E0-8A7C-0D59-515F-6CE73B9CCC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00188" y="4764023"/>
            <a:ext cx="9191625" cy="411353"/>
          </a:xfrm>
        </p:spPr>
        <p:txBody>
          <a:bodyPr/>
          <a:lstStyle>
            <a:lvl1pPr marL="0" indent="0">
              <a:buNone/>
              <a:defRPr sz="1500">
                <a:latin typeface="Outfit SemiBold" pitchFamily="2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sv-FI" noProof="0"/>
              <a:t>Etunimi Sukunimi</a:t>
            </a:r>
          </a:p>
        </p:txBody>
      </p:sp>
      <p:pic>
        <p:nvPicPr>
          <p:cNvPr id="3" name="Graphic 2" descr="innocities logo">
            <a:extLst>
              <a:ext uri="{FF2B5EF4-FFF2-40B4-BE49-F238E27FC236}">
                <a16:creationId xmlns:a16="http://schemas.microsoft.com/office/drawing/2014/main" id="{CE0513B1-9828-FAC2-4309-53FBC056BF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750" y="6392863"/>
            <a:ext cx="907638" cy="3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1467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Underrubrik 1">
    <p:bg>
      <p:bgPr>
        <a:solidFill>
          <a:srgbClr val="368D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DC208-0BC6-4780-8569-0CCC5C8BC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180844"/>
            <a:ext cx="10515600" cy="2506641"/>
          </a:xfrm>
        </p:spPr>
        <p:txBody>
          <a:bodyPr anchor="t" anchorCtr="0"/>
          <a:lstStyle>
            <a:lvl1pPr>
              <a:defRPr sz="9500" spc="-70" baseline="0"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D90FD-B435-43DB-9A67-DD6748747D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035891"/>
            <a:ext cx="10515600" cy="1053759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1212A6-DA8E-4A60-A5F2-8DAE3B39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F408733-3F8E-45BE-8526-0E0F500B8042}" type="datetimeFigureOut">
              <a:rPr lang="sv-FI" noProof="0" smtClean="0"/>
              <a:pPr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766CB0-43A1-4E89-83D2-9E67BAD63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2AEE1E-B285-4162-ABF0-E898A0AD6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1160B98-140E-4345-B1A3-2A7247C42973}" type="slidenum">
              <a:rPr lang="sv-FI" noProof="0" smtClean="0"/>
              <a:pPr/>
              <a:t>‹#›</a:t>
            </a:fld>
            <a:endParaRPr lang="sv-FI" noProof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62A48128-4BB9-08A6-F812-2C63C68264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08750" y="6392863"/>
            <a:ext cx="907637" cy="358250"/>
          </a:xfrm>
          <a:prstGeom prst="rect">
            <a:avLst/>
          </a:prstGeom>
        </p:spPr>
      </p:pic>
      <p:pic>
        <p:nvPicPr>
          <p:cNvPr id="6" name="Kuva 4" descr="Medfinansieras av Europeiska unionen">
            <a:extLst>
              <a:ext uri="{FF2B5EF4-FFF2-40B4-BE49-F238E27FC236}">
                <a16:creationId xmlns:a16="http://schemas.microsoft.com/office/drawing/2014/main" id="{D5469B93-C792-8ABC-722A-9E87FB587BF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260" y="6226756"/>
            <a:ext cx="1872873" cy="39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6572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Underrubrik 2">
    <p:bg>
      <p:bgPr>
        <a:solidFill>
          <a:srgbClr val="B7D4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DC208-0BC6-4780-8569-0CCC5C8BC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180844"/>
            <a:ext cx="10515600" cy="2506641"/>
          </a:xfrm>
        </p:spPr>
        <p:txBody>
          <a:bodyPr anchor="t" anchorCtr="0"/>
          <a:lstStyle>
            <a:lvl1pPr>
              <a:defRPr sz="9500" spc="-70" baseline="0"/>
            </a:lvl1pPr>
          </a:lstStyle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D90FD-B435-43DB-9A67-DD6748747D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035891"/>
            <a:ext cx="10515600" cy="105375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1212A6-DA8E-4A60-A5F2-8DAE3B39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766CB0-43A1-4E89-83D2-9E67BAD63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2AEE1E-B285-4162-ABF0-E898A0AD6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8148274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Underrubrik 3">
    <p:bg>
      <p:bgPr>
        <a:solidFill>
          <a:srgbClr val="FE91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DC208-0BC6-4780-8569-0CCC5C8BC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180844"/>
            <a:ext cx="10515600" cy="2506641"/>
          </a:xfrm>
        </p:spPr>
        <p:txBody>
          <a:bodyPr anchor="t" anchorCtr="0"/>
          <a:lstStyle>
            <a:lvl1pPr>
              <a:defRPr sz="9500" spc="-70" baseline="0"/>
            </a:lvl1pPr>
          </a:lstStyle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D90FD-B435-43DB-9A67-DD6748747D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035891"/>
            <a:ext cx="10515600" cy="105375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1212A6-DA8E-4A60-A5F2-8DAE3B39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766CB0-43A1-4E89-83D2-9E67BAD63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2AEE1E-B285-4162-ABF0-E898A0AD6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34316172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Underrubrik 4">
    <p:bg>
      <p:bgPr>
        <a:solidFill>
          <a:srgbClr val="F3F5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DC208-0BC6-4780-8569-0CCC5C8BC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180844"/>
            <a:ext cx="10515600" cy="2506641"/>
          </a:xfrm>
        </p:spPr>
        <p:txBody>
          <a:bodyPr anchor="t" anchorCtr="0"/>
          <a:lstStyle>
            <a:lvl1pPr>
              <a:defRPr sz="9500" spc="-70" baseline="0"/>
            </a:lvl1pPr>
          </a:lstStyle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D90FD-B435-43DB-9A67-DD6748747D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5035891"/>
            <a:ext cx="10515600" cy="105375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noProof="0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1212A6-DA8E-4A60-A5F2-8DAE3B39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766CB0-43A1-4E89-83D2-9E67BAD63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2AEE1E-B285-4162-ABF0-E898A0AD6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16970519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Rubrik en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5B7F3-1215-4921-A314-96E4FC2B1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/>
              <a:t>Click to edit Master title style</a:t>
            </a:r>
            <a:endParaRPr lang="sv-FI" noProof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DE34914-B5F2-4084-8552-6153E3BFA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C69628-CCBB-4581-842C-07AC1724D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C581D05-5813-4B50-86D4-96A15B78A2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</p:spTree>
    <p:extLst>
      <p:ext uri="{BB962C8B-B14F-4D97-AF65-F5344CB8AC3E}">
        <p14:creationId xmlns:p14="http://schemas.microsoft.com/office/powerpoint/2010/main" val="1058178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C8C091-C242-4851-9826-ECBA43530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08733-3F8E-45BE-8526-0E0F500B8042}" type="datetimeFigureOut">
              <a:rPr lang="sv-FI" noProof="0" smtClean="0"/>
              <a:t>17-03-2023</a:t>
            </a:fld>
            <a:endParaRPr lang="sv-FI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B64547-60FB-4F82-B034-DC7F10F48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519037-54EE-46F6-8610-A2A8D9E61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60B98-140E-4345-B1A3-2A7247C42973}" type="slidenum">
              <a:rPr lang="sv-FI" noProof="0" smtClean="0"/>
              <a:t>‹#›</a:t>
            </a:fld>
            <a:endParaRPr lang="sv-FI" noProof="0"/>
          </a:p>
        </p:txBody>
      </p:sp>
      <p:pic>
        <p:nvPicPr>
          <p:cNvPr id="3" name="Graphic 2" descr="innocities logo">
            <a:extLst>
              <a:ext uri="{FF2B5EF4-FFF2-40B4-BE49-F238E27FC236}">
                <a16:creationId xmlns:a16="http://schemas.microsoft.com/office/drawing/2014/main" id="{A6CAACBF-DC4E-15CF-C8C2-D865198D00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750" y="6392863"/>
            <a:ext cx="907638" cy="3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757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ntakt">
    <p:bg>
      <p:bgPr>
        <a:solidFill>
          <a:srgbClr val="FEF7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kstin paikkamerkki 9">
            <a:extLst>
              <a:ext uri="{FF2B5EF4-FFF2-40B4-BE49-F238E27FC236}">
                <a16:creationId xmlns:a16="http://schemas.microsoft.com/office/drawing/2014/main" id="{466A2253-740A-89C3-AE60-6ADCF1E087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3439" y="5024628"/>
            <a:ext cx="5762561" cy="1509078"/>
          </a:xfrm>
        </p:spPr>
        <p:txBody>
          <a:bodyPr anchor="b" anchorCtr="0"/>
          <a:lstStyle>
            <a:lvl1pPr marL="0" indent="0">
              <a:buNone/>
              <a:defRPr sz="1500"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pic>
        <p:nvPicPr>
          <p:cNvPr id="12" name="Kuva 11">
            <a:extLst>
              <a:ext uri="{FF2B5EF4-FFF2-40B4-BE49-F238E27FC236}">
                <a16:creationId xmlns:a16="http://schemas.microsoft.com/office/drawing/2014/main" id="{36D96C58-5437-F76A-B2F8-1936F8956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90572" y="2837102"/>
            <a:ext cx="7612380" cy="1194449"/>
          </a:xfrm>
          <a:prstGeom prst="rect">
            <a:avLst/>
          </a:prstGeom>
        </p:spPr>
      </p:pic>
      <p:pic>
        <p:nvPicPr>
          <p:cNvPr id="2" name="Kuva 1" descr="Medfinansieras av Europeiska unionen">
            <a:extLst>
              <a:ext uri="{FF2B5EF4-FFF2-40B4-BE49-F238E27FC236}">
                <a16:creationId xmlns:a16="http://schemas.microsoft.com/office/drawing/2014/main" id="{88CAE58C-7F54-0EBE-FF2F-73A835B840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260" y="6226756"/>
            <a:ext cx="1872873" cy="39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4651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ntak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uva 2">
            <a:extLst>
              <a:ext uri="{FF2B5EF4-FFF2-40B4-BE49-F238E27FC236}">
                <a16:creationId xmlns:a16="http://schemas.microsoft.com/office/drawing/2014/main" id="{17A4029F-B7AE-D3AC-22B7-AF1E74C6A85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kstin paikkamerkki 9">
            <a:extLst>
              <a:ext uri="{FF2B5EF4-FFF2-40B4-BE49-F238E27FC236}">
                <a16:creationId xmlns:a16="http://schemas.microsoft.com/office/drawing/2014/main" id="{466A2253-740A-89C3-AE60-6ADCF1E087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3439" y="5024628"/>
            <a:ext cx="5762561" cy="1509078"/>
          </a:xfrm>
        </p:spPr>
        <p:txBody>
          <a:bodyPr anchor="b" anchorCtr="0"/>
          <a:lstStyle>
            <a:lvl1pPr marL="0" indent="0">
              <a:buNone/>
              <a:defRPr sz="1500"/>
            </a:lvl1pPr>
          </a:lstStyle>
          <a:p>
            <a:pPr lvl="0"/>
            <a:r>
              <a:rPr lang="en-GB" noProof="0"/>
              <a:t>Click to edit Master text styles</a:t>
            </a:r>
          </a:p>
        </p:txBody>
      </p:sp>
      <p:pic>
        <p:nvPicPr>
          <p:cNvPr id="12" name="Kuva 11">
            <a:extLst>
              <a:ext uri="{FF2B5EF4-FFF2-40B4-BE49-F238E27FC236}">
                <a16:creationId xmlns:a16="http://schemas.microsoft.com/office/drawing/2014/main" id="{36D96C58-5437-F76A-B2F8-1936F8956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90572" y="2837102"/>
            <a:ext cx="7612380" cy="1194449"/>
          </a:xfrm>
          <a:prstGeom prst="rect">
            <a:avLst/>
          </a:prstGeom>
        </p:spPr>
      </p:pic>
      <p:pic>
        <p:nvPicPr>
          <p:cNvPr id="2" name="Kuva 1" descr="Medfinansieras av Europeiska unionen">
            <a:extLst>
              <a:ext uri="{FF2B5EF4-FFF2-40B4-BE49-F238E27FC236}">
                <a16:creationId xmlns:a16="http://schemas.microsoft.com/office/drawing/2014/main" id="{A16967BD-8AF1-5F7D-03DF-1EC20EB930C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260" y="6226756"/>
            <a:ext cx="1872873" cy="39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140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image" Target="../media/image3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 4" descr="Medfinansieras av Europeiska unionen">
            <a:extLst>
              <a:ext uri="{FF2B5EF4-FFF2-40B4-BE49-F238E27FC236}">
                <a16:creationId xmlns:a16="http://schemas.microsoft.com/office/drawing/2014/main" id="{6ACC4DB0-1D79-E0E4-B7C1-6D52A090FCD3}"/>
              </a:ext>
            </a:extLst>
          </p:cNvPr>
          <p:cNvPicPr>
            <a:picLocks noChangeAspect="1"/>
          </p:cNvPicPr>
          <p:nvPr userDrawn="1"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260" y="6226756"/>
            <a:ext cx="1872873" cy="3996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2BCEDC-5BF0-4641-B029-97A0073B2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481" y="979207"/>
            <a:ext cx="10668001" cy="132556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sv-FI" noProof="0"/>
              <a:t>Muokkaa ots. perustyyl. napsautt.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F58EF0-5CC6-4362-996D-AE27B9C25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6481" y="2303929"/>
            <a:ext cx="10668001" cy="387303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FI" noProof="0"/>
              <a:t>Muokkaa tekstin perustyylejä napsauttamalla</a:t>
            </a:r>
          </a:p>
          <a:p>
            <a:pPr lvl="1"/>
            <a:r>
              <a:rPr lang="sv-FI" noProof="0"/>
              <a:t>toinen taso</a:t>
            </a:r>
          </a:p>
          <a:p>
            <a:pPr lvl="2"/>
            <a:r>
              <a:rPr lang="sv-FI" noProof="0"/>
              <a:t>kolmas taso</a:t>
            </a:r>
          </a:p>
          <a:p>
            <a:pPr lvl="3"/>
            <a:r>
              <a:rPr lang="sv-FI" noProof="0"/>
              <a:t>neljäs taso</a:t>
            </a:r>
          </a:p>
          <a:p>
            <a:pPr lvl="4"/>
            <a:r>
              <a:rPr lang="sv-FI" noProof="0"/>
              <a:t>viides taso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FC8207-E1E1-4120-A9AA-730F0E3F9D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253996" y="6436659"/>
            <a:ext cx="930266" cy="284816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BF408733-3F8E-45BE-8526-0E0F500B8042}" type="datetimeFigureOut">
              <a:rPr lang="sv-FI" noProof="0" smtClean="0"/>
              <a:pPr/>
              <a:t>17-03-2023</a:t>
            </a:fld>
            <a:endParaRPr lang="sv-FI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1C7E16-846E-4C51-8A54-1FE93AAD5B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5640" y="6436659"/>
            <a:ext cx="2366772" cy="284816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sv-FI" noProof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91B797-1514-4178-B4AD-AFE930D232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610741" y="6436659"/>
            <a:ext cx="456303" cy="284816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31160B98-140E-4345-B1A3-2A7247C42973}" type="slidenum">
              <a:rPr lang="sv-FI" noProof="0" smtClean="0"/>
              <a:pPr/>
              <a:t>‹#›</a:t>
            </a:fld>
            <a:endParaRPr lang="sv-FI" noProof="0"/>
          </a:p>
        </p:txBody>
      </p:sp>
      <p:pic>
        <p:nvPicPr>
          <p:cNvPr id="6" name="Graphic 5" descr="innocities logo">
            <a:extLst>
              <a:ext uri="{FF2B5EF4-FFF2-40B4-BE49-F238E27FC236}">
                <a16:creationId xmlns:a16="http://schemas.microsoft.com/office/drawing/2014/main" id="{674D78CB-8B1F-7FFF-C642-2AF94F0A786B}"/>
              </a:ext>
            </a:extLst>
          </p:cNvPr>
          <p:cNvPicPr>
            <a:picLocks noChangeAspect="1"/>
          </p:cNvPicPr>
          <p:nvPr userDrawn="1"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108750" y="6392863"/>
            <a:ext cx="907638" cy="35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154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6" r:id="rId3"/>
    <p:sldLayoutId id="2147483650" r:id="rId4"/>
    <p:sldLayoutId id="2147483669" r:id="rId5"/>
    <p:sldLayoutId id="2147483667" r:id="rId6"/>
    <p:sldLayoutId id="2147483668" r:id="rId7"/>
    <p:sldLayoutId id="2147483670" r:id="rId8"/>
    <p:sldLayoutId id="2147483672" r:id="rId9"/>
    <p:sldLayoutId id="2147483673" r:id="rId10"/>
    <p:sldLayoutId id="2147483660" r:id="rId11"/>
    <p:sldLayoutId id="2147483661" r:id="rId12"/>
    <p:sldLayoutId id="2147483674" r:id="rId13"/>
    <p:sldLayoutId id="2147483678" r:id="rId14"/>
    <p:sldLayoutId id="2147483681" r:id="rId15"/>
    <p:sldLayoutId id="2147483675" r:id="rId16"/>
    <p:sldLayoutId id="2147483677" r:id="rId17"/>
    <p:sldLayoutId id="2147483679" r:id="rId18"/>
    <p:sldLayoutId id="2147483671" r:id="rId19"/>
    <p:sldLayoutId id="2147483680" r:id="rId20"/>
    <p:sldLayoutId id="2147483663" r:id="rId21"/>
    <p:sldLayoutId id="2147483651" r:id="rId22"/>
    <p:sldLayoutId id="2147483664" r:id="rId23"/>
    <p:sldLayoutId id="2147483665" r:id="rId24"/>
    <p:sldLayoutId id="2147483654" r:id="rId25"/>
    <p:sldLayoutId id="2147483655" r:id="rId26"/>
    <p:sldLayoutId id="2147483682" r:id="rId27"/>
    <p:sldLayoutId id="2147483683" r:id="rId28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FE8353B8-F501-3085-E7E8-F0F6A7C386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H</a:t>
            </a:r>
            <a:r>
              <a:rPr lang="sv-SE" noProof="0" dirty="0"/>
              <a:t>är är en</a:t>
            </a:r>
            <a:br>
              <a:rPr lang="sv-SE" noProof="0" dirty="0"/>
            </a:br>
            <a:r>
              <a:rPr lang="sv-SE" noProof="0" dirty="0"/>
              <a:t>stor rubrik</a:t>
            </a:r>
          </a:p>
        </p:txBody>
      </p:sp>
      <p:sp>
        <p:nvSpPr>
          <p:cNvPr id="5" name="Alaotsikko 4">
            <a:extLst>
              <a:ext uri="{FF2B5EF4-FFF2-40B4-BE49-F238E27FC236}">
                <a16:creationId xmlns:a16="http://schemas.microsoft.com/office/drawing/2014/main" id="{9FA8FE4C-3FB9-0CAA-5B81-415C1D17EF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noProof="0" dirty="0"/>
              <a:t>Här är en underrubrik, datum och plats</a:t>
            </a:r>
          </a:p>
        </p:txBody>
      </p:sp>
    </p:spTree>
    <p:extLst>
      <p:ext uri="{BB962C8B-B14F-4D97-AF65-F5344CB8AC3E}">
        <p14:creationId xmlns:p14="http://schemas.microsoft.com/office/powerpoint/2010/main" val="104968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FE8353B8-F501-3085-E7E8-F0F6A7C386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H</a:t>
            </a:r>
            <a:r>
              <a:rPr lang="sv-SE" noProof="0" dirty="0"/>
              <a:t>är är en</a:t>
            </a:r>
            <a:br>
              <a:rPr lang="sv-SE" noProof="0" dirty="0"/>
            </a:br>
            <a:r>
              <a:rPr lang="sv-SE" noProof="0" dirty="0"/>
              <a:t>stor rubrik</a:t>
            </a:r>
            <a:endParaRPr lang="sv-FI" noProof="0" dirty="0"/>
          </a:p>
        </p:txBody>
      </p:sp>
      <p:sp>
        <p:nvSpPr>
          <p:cNvPr id="5" name="Alaotsikko 4">
            <a:extLst>
              <a:ext uri="{FF2B5EF4-FFF2-40B4-BE49-F238E27FC236}">
                <a16:creationId xmlns:a16="http://schemas.microsoft.com/office/drawing/2014/main" id="{9FA8FE4C-3FB9-0CAA-5B81-415C1D17EF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noProof="0" dirty="0"/>
              <a:t>Här är en underrubrik, datum och plats</a:t>
            </a:r>
          </a:p>
        </p:txBody>
      </p:sp>
    </p:spTree>
    <p:extLst>
      <p:ext uri="{BB962C8B-B14F-4D97-AF65-F5344CB8AC3E}">
        <p14:creationId xmlns:p14="http://schemas.microsoft.com/office/powerpoint/2010/main" val="2833007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2BE3B80-0872-0C9D-4AAA-F3C63D742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noProof="0" dirty="0"/>
              <a:t>Användning av bild som bakgrund</a:t>
            </a:r>
            <a:endParaRPr lang="sv-FI" noProof="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C7C914D-4C82-2432-FDFD-8CA8B04DA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482" y="2815119"/>
            <a:ext cx="5069240" cy="3361844"/>
          </a:xfrm>
        </p:spPr>
        <p:txBody>
          <a:bodyPr/>
          <a:lstStyle/>
          <a:p>
            <a:pPr marL="262724" indent="-262724">
              <a:buFont typeface="+mj-lt"/>
              <a:buAutoNum type="arabicPeriod"/>
            </a:pPr>
            <a:r>
              <a:rPr lang="sv-SE" dirty="0"/>
              <a:t>På fliken Textur, i gruppen Bakgrund, </a:t>
            </a:r>
            <a:br>
              <a:rPr lang="sv-SE" dirty="0"/>
            </a:br>
            <a:r>
              <a:rPr lang="sv-SE" dirty="0"/>
              <a:t>välj Bakgrundsformat och välj Formatera bakgrund.</a:t>
            </a:r>
          </a:p>
          <a:p>
            <a:pPr marL="262724" indent="-262724">
              <a:buFont typeface="+mj-lt"/>
              <a:buAutoNum type="arabicPeriod"/>
            </a:pPr>
            <a:endParaRPr lang="sv-SE" dirty="0"/>
          </a:p>
          <a:p>
            <a:pPr marL="262724" indent="-262724">
              <a:buFont typeface="+mj-lt"/>
              <a:buAutoNum type="arabicPeriod"/>
            </a:pPr>
            <a:r>
              <a:rPr lang="sv-SE" dirty="0"/>
              <a:t>Välj Fyll och välj sedan Bild eller </a:t>
            </a:r>
            <a:br>
              <a:rPr lang="sv-SE" dirty="0"/>
            </a:br>
            <a:r>
              <a:rPr lang="sv-SE" dirty="0"/>
              <a:t>texturfyllning.</a:t>
            </a:r>
          </a:p>
          <a:p>
            <a:pPr marL="262724" indent="-262724">
              <a:buFont typeface="+mj-lt"/>
              <a:buAutoNum type="arabicPeriod"/>
            </a:pPr>
            <a:endParaRPr lang="sv-SE" dirty="0"/>
          </a:p>
          <a:p>
            <a:pPr marL="262724" indent="-262724">
              <a:buFont typeface="+mj-lt"/>
              <a:buAutoNum type="arabicPeriod"/>
            </a:pPr>
            <a:r>
              <a:rPr lang="sv-SE" dirty="0"/>
              <a:t>Välj Arkiv, hitta bilden du vill lägga </a:t>
            </a:r>
            <a:br>
              <a:rPr lang="sv-SE" dirty="0"/>
            </a:br>
            <a:r>
              <a:rPr lang="sv-SE" dirty="0"/>
              <a:t>till och dubbelklicka på den.</a:t>
            </a:r>
            <a:endParaRPr lang="fi-FI" dirty="0"/>
          </a:p>
          <a:p>
            <a:endParaRPr lang="fi-FI" dirty="0"/>
          </a:p>
        </p:txBody>
      </p:sp>
      <p:grpSp>
        <p:nvGrpSpPr>
          <p:cNvPr id="7" name="Ryhmä 6">
            <a:extLst>
              <a:ext uri="{FF2B5EF4-FFF2-40B4-BE49-F238E27FC236}">
                <a16:creationId xmlns:a16="http://schemas.microsoft.com/office/drawing/2014/main" id="{A4B1FC87-BDB2-303D-6939-EB0017FE0C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262101" y="2460688"/>
            <a:ext cx="2662263" cy="3849673"/>
            <a:chOff x="5029453" y="2710570"/>
            <a:chExt cx="2256484" cy="3262910"/>
          </a:xfrm>
        </p:grpSpPr>
        <p:pic>
          <p:nvPicPr>
            <p:cNvPr id="4" name="Kuva 3">
              <a:extLst>
                <a:ext uri="{FF2B5EF4-FFF2-40B4-BE49-F238E27FC236}">
                  <a16:creationId xmlns:a16="http://schemas.microsoft.com/office/drawing/2014/main" id="{C7D20180-D10F-B991-BA8E-8A26A462D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4976" y="2710570"/>
              <a:ext cx="1870961" cy="3262910"/>
            </a:xfrm>
            <a:prstGeom prst="rect">
              <a:avLst/>
            </a:prstGeom>
            <a:ln w="6350">
              <a:solidFill>
                <a:schemeClr val="bg1">
                  <a:lumMod val="50000"/>
                </a:schemeClr>
              </a:solidFill>
            </a:ln>
          </p:spPr>
        </p:pic>
        <p:sp>
          <p:nvSpPr>
            <p:cNvPr id="5" name="Nuoli oikealle 6">
              <a:extLst>
                <a:ext uri="{FF2B5EF4-FFF2-40B4-BE49-F238E27FC236}">
                  <a16:creationId xmlns:a16="http://schemas.microsoft.com/office/drawing/2014/main" id="{CC8344F4-4FBB-32C8-8D27-8B142CE03A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029453" y="4180107"/>
              <a:ext cx="580283" cy="208951"/>
            </a:xfrm>
            <a:prstGeom prst="rightArrow">
              <a:avLst/>
            </a:prstGeom>
            <a:gradFill>
              <a:gsLst>
                <a:gs pos="0">
                  <a:schemeClr val="bg1"/>
                </a:gs>
                <a:gs pos="100000">
                  <a:srgbClr val="FF0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6" name="Nuoli oikealle 9">
              <a:extLst>
                <a:ext uri="{FF2B5EF4-FFF2-40B4-BE49-F238E27FC236}">
                  <a16:creationId xmlns:a16="http://schemas.microsoft.com/office/drawing/2014/main" id="{7198AE7C-33CB-0AE4-3D84-7D4729CE0B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5029453" y="3589151"/>
              <a:ext cx="580283" cy="208951"/>
            </a:xfrm>
            <a:prstGeom prst="rightArrow">
              <a:avLst/>
            </a:prstGeom>
            <a:gradFill>
              <a:gsLst>
                <a:gs pos="0">
                  <a:schemeClr val="bg1"/>
                </a:gs>
                <a:gs pos="100000">
                  <a:srgbClr val="FF0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</p:grpSp>
    </p:spTree>
    <p:extLst>
      <p:ext uri="{BB962C8B-B14F-4D97-AF65-F5344CB8AC3E}">
        <p14:creationId xmlns:p14="http://schemas.microsoft.com/office/powerpoint/2010/main" val="406875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FE8353B8-F501-3085-E7E8-F0F6A7C3867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H</a:t>
            </a:r>
            <a:r>
              <a:rPr lang="sv-SE" noProof="0" dirty="0"/>
              <a:t>är är en</a:t>
            </a:r>
            <a:br>
              <a:rPr lang="sv-SE" noProof="0" dirty="0"/>
            </a:br>
            <a:r>
              <a:rPr lang="sv-SE" noProof="0" dirty="0"/>
              <a:t>stor rubrik</a:t>
            </a:r>
            <a:endParaRPr lang="sv-FI" noProof="0" dirty="0"/>
          </a:p>
        </p:txBody>
      </p:sp>
      <p:sp>
        <p:nvSpPr>
          <p:cNvPr id="5" name="Alaotsikko 4">
            <a:extLst>
              <a:ext uri="{FF2B5EF4-FFF2-40B4-BE49-F238E27FC236}">
                <a16:creationId xmlns:a16="http://schemas.microsoft.com/office/drawing/2014/main" id="{9FA8FE4C-3FB9-0CAA-5B81-415C1D17EF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noProof="0" dirty="0"/>
              <a:t>Här är en underrubrik, datum och plats</a:t>
            </a:r>
          </a:p>
        </p:txBody>
      </p:sp>
    </p:spTree>
    <p:extLst>
      <p:ext uri="{BB962C8B-B14F-4D97-AF65-F5344CB8AC3E}">
        <p14:creationId xmlns:p14="http://schemas.microsoft.com/office/powerpoint/2010/main" val="678134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801268A-755A-B072-4F1E-77BFC114B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Innehåll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0ACFDCE-A19E-343A-DE6A-2980EF9F13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endParaRPr lang="sv-FI" noProof="0" dirty="0"/>
          </a:p>
          <a:p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endParaRPr lang="sv-FI" noProof="0" dirty="0"/>
          </a:p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endParaRPr lang="sv-FI" noProof="0" dirty="0"/>
          </a:p>
        </p:txBody>
      </p:sp>
    </p:spTree>
    <p:extLst>
      <p:ext uri="{BB962C8B-B14F-4D97-AF65-F5344CB8AC3E}">
        <p14:creationId xmlns:p14="http://schemas.microsoft.com/office/powerpoint/2010/main" val="313560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2A4B28B-5856-D241-8FC3-8118C6268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Rubrik och innehåll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89F229EC-4600-6DB3-BE6F-3BFC3A13C1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br>
              <a:rPr lang="sv-FI" noProof="0" dirty="0"/>
            </a:br>
            <a:r>
              <a:rPr lang="sv-FI" noProof="0" dirty="0" err="1"/>
              <a:t>magnam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 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/>
              <a:t>Est </a:t>
            </a:r>
            <a:r>
              <a:rPr lang="sv-FI" noProof="0" dirty="0" err="1"/>
              <a:t>autem</a:t>
            </a:r>
            <a:r>
              <a:rPr lang="sv-FI" noProof="0" dirty="0"/>
              <a:t> </a:t>
            </a:r>
            <a:r>
              <a:rPr lang="sv-FI" noProof="0" dirty="0" err="1"/>
              <a:t>nihil</a:t>
            </a:r>
            <a:r>
              <a:rPr lang="sv-FI" noProof="0" dirty="0"/>
              <a:t> non </a:t>
            </a:r>
            <a:r>
              <a:rPr lang="sv-FI" noProof="0" dirty="0" err="1"/>
              <a:t>praesentium</a:t>
            </a:r>
            <a:r>
              <a:rPr lang="sv-FI" noProof="0" dirty="0"/>
              <a:t> </a:t>
            </a:r>
            <a:r>
              <a:rPr lang="sv-FI" noProof="0" dirty="0" err="1"/>
              <a:t>doloribus</a:t>
            </a:r>
            <a:r>
              <a:rPr lang="sv-FI" noProof="0" dirty="0"/>
              <a:t> ut </a:t>
            </a:r>
            <a:r>
              <a:rPr lang="sv-FI" noProof="0" dirty="0" err="1"/>
              <a:t>illum</a:t>
            </a:r>
            <a:r>
              <a:rPr lang="sv-FI" noProof="0" dirty="0"/>
              <a:t> </a:t>
            </a:r>
            <a:r>
              <a:rPr lang="sv-FI" noProof="0" dirty="0" err="1"/>
              <a:t>autem</a:t>
            </a:r>
            <a:r>
              <a:rPr lang="sv-FI" noProof="0" dirty="0"/>
              <a:t> est </a:t>
            </a:r>
            <a:r>
              <a:rPr lang="sv-FI" noProof="0" dirty="0" err="1"/>
              <a:t>nihil</a:t>
            </a:r>
            <a:r>
              <a:rPr lang="sv-FI" noProof="0" dirty="0"/>
              <a:t> </a:t>
            </a:r>
            <a:r>
              <a:rPr lang="sv-FI" noProof="0" dirty="0" err="1"/>
              <a:t>placeat</a:t>
            </a:r>
            <a:r>
              <a:rPr lang="sv-FI" noProof="0" dirty="0"/>
              <a:t>. Est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recusandae</a:t>
            </a:r>
            <a:r>
              <a:rPr lang="sv-FI" noProof="0" dirty="0"/>
              <a:t> ex </a:t>
            </a:r>
            <a:r>
              <a:rPr lang="sv-FI" noProof="0" dirty="0" err="1"/>
              <a:t>totam</a:t>
            </a:r>
            <a:r>
              <a:rPr lang="sv-FI" noProof="0" dirty="0"/>
              <a:t> </a:t>
            </a:r>
            <a:r>
              <a:rPr lang="sv-FI" noProof="0" dirty="0" err="1"/>
              <a:t>ullam</a:t>
            </a:r>
            <a:r>
              <a:rPr lang="sv-FI" noProof="0" dirty="0"/>
              <a:t> ab </a:t>
            </a:r>
            <a:r>
              <a:rPr lang="sv-FI" noProof="0" dirty="0" err="1"/>
              <a:t>corrupti</a:t>
            </a:r>
            <a:r>
              <a:rPr lang="sv-FI" noProof="0" dirty="0"/>
              <a:t> </a:t>
            </a:r>
            <a:r>
              <a:rPr lang="sv-FI" noProof="0" dirty="0" err="1"/>
              <a:t>explicabo</a:t>
            </a:r>
            <a:r>
              <a:rPr lang="sv-FI" noProof="0" dirty="0"/>
              <a:t>. Et </a:t>
            </a:r>
            <a:r>
              <a:rPr lang="sv-FI" noProof="0" dirty="0" err="1"/>
              <a:t>veniam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At </a:t>
            </a:r>
            <a:r>
              <a:rPr lang="sv-FI" noProof="0" dirty="0" err="1"/>
              <a:t>omnis</a:t>
            </a:r>
            <a:r>
              <a:rPr lang="sv-FI" noProof="0" dirty="0"/>
              <a:t> </a:t>
            </a:r>
            <a:r>
              <a:rPr lang="sv-FI" noProof="0" dirty="0" err="1"/>
              <a:t>repel</a:t>
            </a:r>
            <a:r>
              <a:rPr lang="sv-FI" noProof="0" dirty="0"/>
              <a:t>-</a:t>
            </a:r>
            <a:br>
              <a:rPr lang="sv-FI" noProof="0" dirty="0"/>
            </a:br>
            <a:r>
              <a:rPr lang="sv-FI" noProof="0" dirty="0" err="1"/>
              <a:t>lendus</a:t>
            </a:r>
            <a:r>
              <a:rPr lang="sv-FI" noProof="0" dirty="0"/>
              <a:t> sed </a:t>
            </a:r>
            <a:r>
              <a:rPr lang="sv-FI" noProof="0" dirty="0" err="1"/>
              <a:t>molestias</a:t>
            </a:r>
            <a:r>
              <a:rPr lang="sv-FI" noProof="0" dirty="0"/>
              <a:t> </a:t>
            </a:r>
            <a:r>
              <a:rPr lang="sv-FI" noProof="0" dirty="0" err="1"/>
              <a:t>blanditiis</a:t>
            </a:r>
            <a:r>
              <a:rPr lang="sv-FI" noProof="0" dirty="0"/>
              <a:t> </a:t>
            </a:r>
            <a:r>
              <a:rPr lang="sv-FI" noProof="0" dirty="0" err="1"/>
              <a:t>aut</a:t>
            </a:r>
            <a:r>
              <a:rPr lang="sv-FI" noProof="0" dirty="0"/>
              <a:t> vitae </a:t>
            </a:r>
            <a:r>
              <a:rPr lang="sv-FI" noProof="0" dirty="0" err="1"/>
              <a:t>atque</a:t>
            </a:r>
            <a:r>
              <a:rPr lang="sv-FI" noProof="0" dirty="0"/>
              <a:t> et </a:t>
            </a:r>
            <a:r>
              <a:rPr lang="sv-FI" noProof="0" dirty="0" err="1"/>
              <a:t>exercitationem</a:t>
            </a:r>
            <a:r>
              <a:rPr lang="sv-FI" noProof="0" dirty="0"/>
              <a:t> </a:t>
            </a:r>
            <a:r>
              <a:rPr lang="sv-FI" noProof="0" dirty="0" err="1"/>
              <a:t>quis</a:t>
            </a:r>
            <a:r>
              <a:rPr lang="sv-FI" noProof="0" dirty="0"/>
              <a:t> </a:t>
            </a:r>
            <a:r>
              <a:rPr lang="sv-FI" noProof="0" dirty="0" err="1"/>
              <a:t>hic</a:t>
            </a:r>
            <a:r>
              <a:rPr lang="sv-FI" noProof="0" dirty="0"/>
              <a:t> expedita </a:t>
            </a:r>
            <a:br>
              <a:rPr lang="sv-FI" noProof="0" dirty="0"/>
            </a:br>
            <a:r>
              <a:rPr lang="sv-FI" noProof="0" dirty="0" err="1"/>
              <a:t>natus</a:t>
            </a:r>
            <a:r>
              <a:rPr lang="sv-FI" noProof="0" dirty="0"/>
              <a:t> non.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br>
              <a:rPr lang="sv-FI" noProof="0" dirty="0"/>
            </a:br>
            <a:r>
              <a:rPr lang="sv-FI" noProof="0" dirty="0" err="1"/>
              <a:t>magnam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5838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2A4B28B-5856-D241-8FC3-8118C6268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Rubrik och innehåll 2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89F229EC-4600-6DB3-BE6F-3BFC3A13C1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/>
              <a:t>Est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recusandae</a:t>
            </a:r>
            <a:r>
              <a:rPr lang="sv-FI" noProof="0" dirty="0"/>
              <a:t> ex </a:t>
            </a:r>
            <a:r>
              <a:rPr lang="sv-FI" noProof="0" dirty="0" err="1"/>
              <a:t>totam</a:t>
            </a:r>
            <a:r>
              <a:rPr lang="sv-FI" noProof="0" dirty="0"/>
              <a:t> </a:t>
            </a:r>
            <a:r>
              <a:rPr lang="sv-FI" noProof="0" dirty="0" err="1"/>
              <a:t>ullam</a:t>
            </a:r>
            <a:r>
              <a:rPr lang="sv-FI" noProof="0" dirty="0"/>
              <a:t> ab </a:t>
            </a:r>
            <a:r>
              <a:rPr lang="sv-FI" noProof="0" dirty="0" err="1"/>
              <a:t>corrupti</a:t>
            </a:r>
            <a:r>
              <a:rPr lang="sv-FI" noProof="0" dirty="0"/>
              <a:t> </a:t>
            </a:r>
            <a:r>
              <a:rPr lang="sv-FI" noProof="0" dirty="0" err="1"/>
              <a:t>explicabo</a:t>
            </a:r>
            <a:r>
              <a:rPr lang="sv-FI" noProof="0" dirty="0"/>
              <a:t>. Et </a:t>
            </a:r>
            <a:r>
              <a:rPr lang="sv-FI" noProof="0" dirty="0" err="1"/>
              <a:t>veniam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At </a:t>
            </a:r>
            <a:r>
              <a:rPr lang="sv-FI" noProof="0" dirty="0" err="1"/>
              <a:t>omnis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 sed </a:t>
            </a:r>
            <a:r>
              <a:rPr lang="sv-FI" noProof="0" dirty="0" err="1"/>
              <a:t>molestias</a:t>
            </a:r>
            <a:r>
              <a:rPr lang="sv-FI" noProof="0" dirty="0"/>
              <a:t> </a:t>
            </a:r>
            <a:r>
              <a:rPr lang="sv-FI" noProof="0" dirty="0" err="1"/>
              <a:t>blanditiis</a:t>
            </a:r>
            <a:r>
              <a:rPr lang="sv-FI" noProof="0" dirty="0"/>
              <a:t> </a:t>
            </a:r>
            <a:r>
              <a:rPr lang="sv-FI" noProof="0" dirty="0" err="1"/>
              <a:t>aut</a:t>
            </a:r>
            <a:r>
              <a:rPr lang="sv-FI" noProof="0" dirty="0"/>
              <a:t> vitae </a:t>
            </a:r>
            <a:r>
              <a:rPr lang="sv-FI" noProof="0" dirty="0" err="1"/>
              <a:t>atque</a:t>
            </a:r>
            <a:r>
              <a:rPr lang="sv-FI" noProof="0" dirty="0"/>
              <a:t> et </a:t>
            </a:r>
            <a:r>
              <a:rPr lang="sv-FI" noProof="0" dirty="0" err="1"/>
              <a:t>exercitationem</a:t>
            </a:r>
            <a:r>
              <a:rPr lang="sv-FI" noProof="0" dirty="0"/>
              <a:t> </a:t>
            </a:r>
            <a:r>
              <a:rPr lang="sv-FI" noProof="0" dirty="0" err="1"/>
              <a:t>quis</a:t>
            </a:r>
            <a:r>
              <a:rPr lang="sv-FI" noProof="0" dirty="0"/>
              <a:t> </a:t>
            </a:r>
            <a:r>
              <a:rPr lang="sv-FI" noProof="0" dirty="0" err="1"/>
              <a:t>hic</a:t>
            </a:r>
            <a:r>
              <a:rPr lang="sv-FI" noProof="0" dirty="0"/>
              <a:t> expedita </a:t>
            </a:r>
            <a:r>
              <a:rPr lang="sv-FI" noProof="0" dirty="0" err="1"/>
              <a:t>natus</a:t>
            </a:r>
            <a:r>
              <a:rPr lang="sv-FI" noProof="0" dirty="0"/>
              <a:t> non.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accusan-tium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F4280EBF-47E9-18C1-D16F-966D252843CF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/>
              <a:t>Est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recusandae</a:t>
            </a:r>
            <a:r>
              <a:rPr lang="sv-FI" noProof="0" dirty="0"/>
              <a:t> ex </a:t>
            </a:r>
            <a:r>
              <a:rPr lang="sv-FI" noProof="0" dirty="0" err="1"/>
              <a:t>totam</a:t>
            </a:r>
            <a:r>
              <a:rPr lang="sv-FI" noProof="0" dirty="0"/>
              <a:t> </a:t>
            </a:r>
            <a:r>
              <a:rPr lang="sv-FI" noProof="0" dirty="0" err="1"/>
              <a:t>ullam</a:t>
            </a:r>
            <a:r>
              <a:rPr lang="sv-FI" noProof="0" dirty="0"/>
              <a:t> ab </a:t>
            </a:r>
            <a:r>
              <a:rPr lang="sv-FI" noProof="0" dirty="0" err="1"/>
              <a:t>corrupti</a:t>
            </a:r>
            <a:r>
              <a:rPr lang="sv-FI" noProof="0" dirty="0"/>
              <a:t> </a:t>
            </a:r>
            <a:r>
              <a:rPr lang="sv-FI" noProof="0" dirty="0" err="1"/>
              <a:t>explicabo</a:t>
            </a:r>
            <a:r>
              <a:rPr lang="sv-FI" noProof="0" dirty="0"/>
              <a:t>. Et </a:t>
            </a:r>
            <a:r>
              <a:rPr lang="sv-FI" noProof="0" dirty="0" err="1"/>
              <a:t>veniam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At </a:t>
            </a:r>
            <a:r>
              <a:rPr lang="sv-FI" noProof="0" dirty="0" err="1"/>
              <a:t>omnis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 sed </a:t>
            </a:r>
            <a:r>
              <a:rPr lang="sv-FI" noProof="0" dirty="0" err="1"/>
              <a:t>molestias</a:t>
            </a:r>
            <a:r>
              <a:rPr lang="sv-FI" noProof="0" dirty="0"/>
              <a:t> </a:t>
            </a:r>
            <a:r>
              <a:rPr lang="sv-FI" noProof="0" dirty="0" err="1"/>
              <a:t>blanditiis</a:t>
            </a:r>
            <a:r>
              <a:rPr lang="sv-FI" noProof="0" dirty="0"/>
              <a:t> </a:t>
            </a:r>
            <a:r>
              <a:rPr lang="sv-FI" noProof="0" dirty="0" err="1"/>
              <a:t>aut</a:t>
            </a:r>
            <a:r>
              <a:rPr lang="sv-FI" noProof="0" dirty="0"/>
              <a:t> vitae </a:t>
            </a:r>
            <a:r>
              <a:rPr lang="sv-FI" noProof="0" dirty="0" err="1"/>
              <a:t>atque</a:t>
            </a:r>
            <a:r>
              <a:rPr lang="sv-FI" noProof="0" dirty="0"/>
              <a:t> et </a:t>
            </a:r>
            <a:r>
              <a:rPr lang="sv-FI" noProof="0" dirty="0" err="1"/>
              <a:t>exercitationem</a:t>
            </a:r>
            <a:r>
              <a:rPr lang="sv-FI" noProof="0" dirty="0"/>
              <a:t> </a:t>
            </a:r>
            <a:r>
              <a:rPr lang="sv-FI" noProof="0" dirty="0" err="1"/>
              <a:t>quis</a:t>
            </a:r>
            <a:r>
              <a:rPr lang="sv-FI" noProof="0" dirty="0"/>
              <a:t> </a:t>
            </a:r>
            <a:r>
              <a:rPr lang="sv-FI" noProof="0" dirty="0" err="1"/>
              <a:t>hic</a:t>
            </a:r>
            <a:r>
              <a:rPr lang="sv-FI" noProof="0" dirty="0"/>
              <a:t> expedita </a:t>
            </a:r>
            <a:r>
              <a:rPr lang="sv-FI" noProof="0" dirty="0" err="1"/>
              <a:t>natus</a:t>
            </a:r>
            <a:r>
              <a:rPr lang="sv-FI" noProof="0" dirty="0"/>
              <a:t> non.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accusan-tium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209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2A4B28B-5856-D241-8FC3-8118C6268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Rubrik och innehåll</a:t>
            </a:r>
          </a:p>
        </p:txBody>
      </p:sp>
      <p:sp>
        <p:nvSpPr>
          <p:cNvPr id="6" name="Tekstin paikkamerkki 5">
            <a:extLst>
              <a:ext uri="{FF2B5EF4-FFF2-40B4-BE49-F238E27FC236}">
                <a16:creationId xmlns:a16="http://schemas.microsoft.com/office/drawing/2014/main" id="{74A58AB0-015C-03A2-7E49-D898045CC2C3}"/>
              </a:ext>
            </a:extLst>
          </p:cNvPr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r>
              <a:rPr lang="sv-FI" noProof="0" dirty="0"/>
              <a:t>Rubrik här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89F229EC-4600-6DB3-BE6F-3BFC3A13C1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  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/>
              <a:t>Est </a:t>
            </a:r>
            <a:r>
              <a:rPr lang="sv-FI" noProof="0" dirty="0" err="1"/>
              <a:t>autem</a:t>
            </a:r>
            <a:r>
              <a:rPr lang="sv-FI" noProof="0" dirty="0"/>
              <a:t> </a:t>
            </a:r>
            <a:r>
              <a:rPr lang="sv-FI" noProof="0" dirty="0" err="1"/>
              <a:t>nihil</a:t>
            </a:r>
            <a:r>
              <a:rPr lang="sv-FI" noProof="0" dirty="0"/>
              <a:t> non </a:t>
            </a:r>
            <a:r>
              <a:rPr lang="sv-FI" noProof="0" dirty="0" err="1"/>
              <a:t>praesentium</a:t>
            </a:r>
            <a:r>
              <a:rPr lang="sv-FI" noProof="0" dirty="0"/>
              <a:t> </a:t>
            </a:r>
            <a:r>
              <a:rPr lang="sv-FI" noProof="0" dirty="0" err="1"/>
              <a:t>doloribus</a:t>
            </a:r>
            <a:r>
              <a:rPr lang="sv-FI" noProof="0" dirty="0"/>
              <a:t> ut </a:t>
            </a:r>
            <a:r>
              <a:rPr lang="sv-FI" noProof="0" dirty="0" err="1"/>
              <a:t>illum</a:t>
            </a:r>
            <a:r>
              <a:rPr lang="sv-FI" noProof="0" dirty="0"/>
              <a:t> </a:t>
            </a:r>
            <a:r>
              <a:rPr lang="sv-FI" noProof="0" dirty="0" err="1"/>
              <a:t>autem</a:t>
            </a:r>
            <a:r>
              <a:rPr lang="sv-FI" noProof="0" dirty="0"/>
              <a:t> est </a:t>
            </a:r>
            <a:r>
              <a:rPr lang="sv-FI" noProof="0" dirty="0" err="1"/>
              <a:t>nihil</a:t>
            </a:r>
            <a:r>
              <a:rPr lang="sv-FI" noProof="0" dirty="0"/>
              <a:t>.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E7636C76-7FEF-0D6B-BE82-5F620B544C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v-FI" noProof="0" dirty="0"/>
              <a:t>Rubrik här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F4280EBF-47E9-18C1-D16F-966D252843CF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/>
              <a:t>Est </a:t>
            </a:r>
            <a:r>
              <a:rPr lang="sv-FI" noProof="0" dirty="0" err="1"/>
              <a:t>autem</a:t>
            </a:r>
            <a:r>
              <a:rPr lang="sv-FI" noProof="0" dirty="0"/>
              <a:t> </a:t>
            </a:r>
            <a:r>
              <a:rPr lang="sv-FI" noProof="0" dirty="0" err="1"/>
              <a:t>nihil</a:t>
            </a:r>
            <a:r>
              <a:rPr lang="sv-FI" noProof="0" dirty="0"/>
              <a:t> non </a:t>
            </a:r>
            <a:r>
              <a:rPr lang="sv-FI" noProof="0" dirty="0" err="1"/>
              <a:t>praesentium</a:t>
            </a:r>
            <a:r>
              <a:rPr lang="sv-FI" noProof="0" dirty="0"/>
              <a:t> </a:t>
            </a:r>
            <a:r>
              <a:rPr lang="sv-FI" noProof="0" dirty="0" err="1"/>
              <a:t>doloribus</a:t>
            </a:r>
            <a:r>
              <a:rPr lang="sv-FI" noProof="0" dirty="0"/>
              <a:t> ut </a:t>
            </a:r>
            <a:r>
              <a:rPr lang="sv-FI" noProof="0" dirty="0" err="1"/>
              <a:t>illum</a:t>
            </a:r>
            <a:r>
              <a:rPr lang="sv-FI" noProof="0" dirty="0"/>
              <a:t> </a:t>
            </a:r>
            <a:r>
              <a:rPr lang="sv-FI" noProof="0" dirty="0" err="1"/>
              <a:t>autem</a:t>
            </a:r>
            <a:r>
              <a:rPr lang="sv-FI" noProof="0" dirty="0"/>
              <a:t> est </a:t>
            </a:r>
            <a:r>
              <a:rPr lang="sv-FI" noProof="0" dirty="0" err="1"/>
              <a:t>nihil</a:t>
            </a:r>
            <a:r>
              <a:rPr lang="sv-FI" noProof="0" dirty="0"/>
              <a:t> </a:t>
            </a:r>
            <a:r>
              <a:rPr lang="sv-FI" noProof="0" dirty="0" err="1"/>
              <a:t>placeat</a:t>
            </a:r>
            <a:r>
              <a:rPr lang="sv-FI" noProof="0" dirty="0"/>
              <a:t>. Est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recusandae</a:t>
            </a:r>
            <a:r>
              <a:rPr lang="sv-FI" noProof="0" dirty="0"/>
              <a:t> ex </a:t>
            </a:r>
            <a:r>
              <a:rPr lang="sv-FI" noProof="0" dirty="0" err="1"/>
              <a:t>totam</a:t>
            </a:r>
            <a:r>
              <a:rPr lang="sv-FI" noProof="0" dirty="0"/>
              <a:t> </a:t>
            </a:r>
            <a:r>
              <a:rPr lang="sv-FI" noProof="0" dirty="0" err="1"/>
              <a:t>ullam</a:t>
            </a:r>
            <a:r>
              <a:rPr lang="sv-FI" noProof="0" dirty="0"/>
              <a:t> ab </a:t>
            </a:r>
            <a:r>
              <a:rPr lang="sv-FI" noProof="0" dirty="0" err="1"/>
              <a:t>corrupti</a:t>
            </a:r>
            <a:r>
              <a:rPr lang="sv-FI" noProof="0" dirty="0"/>
              <a:t> </a:t>
            </a:r>
            <a:r>
              <a:rPr lang="sv-FI" noProof="0" dirty="0" err="1"/>
              <a:t>explicabo</a:t>
            </a:r>
            <a:r>
              <a:rPr lang="sv-FI" noProof="0" dirty="0"/>
              <a:t>. 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/>
              <a:t>Et </a:t>
            </a:r>
            <a:r>
              <a:rPr lang="sv-FI" noProof="0" dirty="0" err="1"/>
              <a:t>veniam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At </a:t>
            </a:r>
            <a:r>
              <a:rPr lang="sv-FI" noProof="0" dirty="0" err="1"/>
              <a:t>omnis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 sed </a:t>
            </a:r>
            <a:r>
              <a:rPr lang="sv-FI" noProof="0" dirty="0" err="1"/>
              <a:t>molestias</a:t>
            </a:r>
            <a:r>
              <a:rPr lang="sv-FI" noProof="0" dirty="0"/>
              <a:t> </a:t>
            </a:r>
            <a:r>
              <a:rPr lang="sv-FI" noProof="0" dirty="0" err="1"/>
              <a:t>blanditiis</a:t>
            </a:r>
            <a:r>
              <a:rPr lang="sv-FI" noProof="0" dirty="0"/>
              <a:t> </a:t>
            </a:r>
            <a:r>
              <a:rPr lang="sv-FI" noProof="0" dirty="0" err="1"/>
              <a:t>aut</a:t>
            </a:r>
            <a:r>
              <a:rPr lang="sv-FI" noProof="0" dirty="0"/>
              <a:t> vitae </a:t>
            </a:r>
            <a:r>
              <a:rPr lang="sv-FI" noProof="0" dirty="0" err="1"/>
              <a:t>atque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r>
              <a:rPr lang="sv-FI" noProof="0" dirty="0"/>
              <a:t>Est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recusandae</a:t>
            </a:r>
            <a:r>
              <a:rPr lang="sv-FI" noProof="0" dirty="0"/>
              <a:t> ex </a:t>
            </a:r>
            <a:r>
              <a:rPr lang="sv-FI" noProof="0" dirty="0" err="1"/>
              <a:t>totam</a:t>
            </a:r>
            <a:r>
              <a:rPr lang="sv-FI" noProof="0" dirty="0"/>
              <a:t> </a:t>
            </a:r>
            <a:r>
              <a:rPr lang="sv-FI" noProof="0" dirty="0" err="1"/>
              <a:t>ullam</a:t>
            </a:r>
            <a:r>
              <a:rPr lang="sv-FI" noProof="0" dirty="0"/>
              <a:t> ab </a:t>
            </a:r>
            <a:r>
              <a:rPr lang="sv-FI" noProof="0" dirty="0" err="1"/>
              <a:t>corrupti</a:t>
            </a:r>
            <a:r>
              <a:rPr lang="sv-FI" noProof="0" dirty="0"/>
              <a:t> </a:t>
            </a:r>
            <a:r>
              <a:rPr lang="sv-FI" noProof="0" dirty="0" err="1"/>
              <a:t>explicabo</a:t>
            </a:r>
            <a:r>
              <a:rPr lang="sv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0292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>
            <a:extLst>
              <a:ext uri="{FF2B5EF4-FFF2-40B4-BE49-F238E27FC236}">
                <a16:creationId xmlns:a16="http://schemas.microsoft.com/office/drawing/2014/main" id="{C1AE9CA1-9EE7-0899-9020-EF4154A74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Rubrik och innehåll 3</a:t>
            </a:r>
          </a:p>
        </p:txBody>
      </p:sp>
      <p:sp>
        <p:nvSpPr>
          <p:cNvPr id="9" name="Tekstin paikkamerkki 8">
            <a:extLst>
              <a:ext uri="{FF2B5EF4-FFF2-40B4-BE49-F238E27FC236}">
                <a16:creationId xmlns:a16="http://schemas.microsoft.com/office/drawing/2014/main" id="{07374F03-21F1-4D86-BC74-10948B1931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sv-FI" noProof="0" dirty="0"/>
              <a:t>1.</a:t>
            </a:r>
          </a:p>
        </p:txBody>
      </p:sp>
      <p:sp>
        <p:nvSpPr>
          <p:cNvPr id="10" name="Tekstin paikkamerkki 9">
            <a:extLst>
              <a:ext uri="{FF2B5EF4-FFF2-40B4-BE49-F238E27FC236}">
                <a16:creationId xmlns:a16="http://schemas.microsoft.com/office/drawing/2014/main" id="{AD144960-2FDA-F4BF-4FB1-844E7DB1F2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endParaRPr lang="sv-FI" noProof="0" dirty="0"/>
          </a:p>
        </p:txBody>
      </p:sp>
      <p:sp>
        <p:nvSpPr>
          <p:cNvPr id="8" name="Sisällön paikkamerkki 7">
            <a:extLst>
              <a:ext uri="{FF2B5EF4-FFF2-40B4-BE49-F238E27FC236}">
                <a16:creationId xmlns:a16="http://schemas.microsoft.com/office/drawing/2014/main" id="{FCB1540A-D50F-2160-988F-2ABD283EC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  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2F0768C9-2121-3985-4370-9950729A45B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sv-FI" noProof="0" dirty="0"/>
              <a:t>2.</a:t>
            </a:r>
          </a:p>
        </p:txBody>
      </p:sp>
      <p:sp>
        <p:nvSpPr>
          <p:cNvPr id="12" name="Tekstin paikkamerkki 11">
            <a:extLst>
              <a:ext uri="{FF2B5EF4-FFF2-40B4-BE49-F238E27FC236}">
                <a16:creationId xmlns:a16="http://schemas.microsoft.com/office/drawing/2014/main" id="{92563EA5-358C-AEDD-3DF1-0DD25B0C5BA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endParaRPr lang="sv-FI" noProof="0" dirty="0"/>
          </a:p>
        </p:txBody>
      </p:sp>
      <p:sp>
        <p:nvSpPr>
          <p:cNvPr id="13" name="Sisällön paikkamerkki 12">
            <a:extLst>
              <a:ext uri="{FF2B5EF4-FFF2-40B4-BE49-F238E27FC236}">
                <a16:creationId xmlns:a16="http://schemas.microsoft.com/office/drawing/2014/main" id="{56A4ED34-1309-0444-C480-C24D4BB2CAC4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  </a:t>
            </a:r>
          </a:p>
        </p:txBody>
      </p:sp>
      <p:sp>
        <p:nvSpPr>
          <p:cNvPr id="14" name="Tekstin paikkamerkki 13">
            <a:extLst>
              <a:ext uri="{FF2B5EF4-FFF2-40B4-BE49-F238E27FC236}">
                <a16:creationId xmlns:a16="http://schemas.microsoft.com/office/drawing/2014/main" id="{1FDB78C9-FCDD-805C-D109-457A2BD73DF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sv-FI" noProof="0" dirty="0"/>
              <a:t>3.</a:t>
            </a:r>
          </a:p>
        </p:txBody>
      </p:sp>
      <p:sp>
        <p:nvSpPr>
          <p:cNvPr id="15" name="Tekstin paikkamerkki 14">
            <a:extLst>
              <a:ext uri="{FF2B5EF4-FFF2-40B4-BE49-F238E27FC236}">
                <a16:creationId xmlns:a16="http://schemas.microsoft.com/office/drawing/2014/main" id="{9232DE9E-325B-CE5F-7DDD-C534E59E6D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endParaRPr lang="sv-FI" noProof="0" dirty="0"/>
          </a:p>
        </p:txBody>
      </p:sp>
      <p:sp>
        <p:nvSpPr>
          <p:cNvPr id="16" name="Sisällön paikkamerkki 15">
            <a:extLst>
              <a:ext uri="{FF2B5EF4-FFF2-40B4-BE49-F238E27FC236}">
                <a16:creationId xmlns:a16="http://schemas.microsoft.com/office/drawing/2014/main" id="{6C66633D-E789-DD95-DBA1-3A9085BF4B4C}"/>
              </a:ext>
            </a:extLst>
          </p:cNvPr>
          <p:cNvSpPr>
            <a:spLocks noGrp="1"/>
          </p:cNvSpPr>
          <p:nvPr>
            <p:ph idx="20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11220450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tsikko 6">
            <a:extLst>
              <a:ext uri="{FF2B5EF4-FFF2-40B4-BE49-F238E27FC236}">
                <a16:creationId xmlns:a16="http://schemas.microsoft.com/office/drawing/2014/main" id="{C1AE9CA1-9EE7-0899-9020-EF4154A74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Rubrik och innehåll 3</a:t>
            </a:r>
          </a:p>
        </p:txBody>
      </p:sp>
      <p:sp>
        <p:nvSpPr>
          <p:cNvPr id="9" name="Tekstin paikkamerkki 8">
            <a:extLst>
              <a:ext uri="{FF2B5EF4-FFF2-40B4-BE49-F238E27FC236}">
                <a16:creationId xmlns:a16="http://schemas.microsoft.com/office/drawing/2014/main" id="{07374F03-21F1-4D86-BC74-10948B1931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sv-FI" noProof="0" dirty="0">
                <a:solidFill>
                  <a:schemeClr val="tx1"/>
                </a:solidFill>
              </a:rPr>
              <a:t>1.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2F0768C9-2121-3985-4370-9950729A45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sv-FI" noProof="0" dirty="0">
                <a:solidFill>
                  <a:schemeClr val="tx1"/>
                </a:solidFill>
              </a:rPr>
              <a:t>2.</a:t>
            </a:r>
          </a:p>
        </p:txBody>
      </p:sp>
      <p:sp>
        <p:nvSpPr>
          <p:cNvPr id="14" name="Tekstin paikkamerkki 13">
            <a:extLst>
              <a:ext uri="{FF2B5EF4-FFF2-40B4-BE49-F238E27FC236}">
                <a16:creationId xmlns:a16="http://schemas.microsoft.com/office/drawing/2014/main" id="{1FDB78C9-FCDD-805C-D109-457A2BD73D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sv-FI" noProof="0" dirty="0">
                <a:solidFill>
                  <a:schemeClr val="tx1"/>
                </a:solidFill>
              </a:rPr>
              <a:t>3.</a:t>
            </a:r>
          </a:p>
        </p:txBody>
      </p:sp>
      <p:pic>
        <p:nvPicPr>
          <p:cNvPr id="6" name="Kuvan paikkamerkki 5">
            <a:extLst>
              <a:ext uri="{FF2B5EF4-FFF2-40B4-BE49-F238E27FC236}">
                <a16:creationId xmlns:a16="http://schemas.microsoft.com/office/drawing/2014/main" id="{04EE9BEF-42BF-789F-E7BE-0BDC3016B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31165" y="2822106"/>
            <a:ext cx="429769" cy="429769"/>
          </a:xfrm>
        </p:spPr>
      </p:pic>
      <p:pic>
        <p:nvPicPr>
          <p:cNvPr id="18" name="Kuvan paikkamerkki 17">
            <a:extLst>
              <a:ext uri="{FF2B5EF4-FFF2-40B4-BE49-F238E27FC236}">
                <a16:creationId xmlns:a16="http://schemas.microsoft.com/office/drawing/2014/main" id="{9118F8EF-9A38-8370-4758-66D75E0954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67073" y="2849538"/>
            <a:ext cx="429769" cy="429769"/>
          </a:xfrm>
        </p:spPr>
      </p:pic>
      <p:pic>
        <p:nvPicPr>
          <p:cNvPr id="20" name="Kuvan paikkamerkki 19">
            <a:extLst>
              <a:ext uri="{FF2B5EF4-FFF2-40B4-BE49-F238E27FC236}">
                <a16:creationId xmlns:a16="http://schemas.microsoft.com/office/drawing/2014/main" id="{E8218377-31DB-122E-289B-F12020F86A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552689" y="2817534"/>
            <a:ext cx="429769" cy="429769"/>
          </a:xfrm>
        </p:spPr>
      </p:pic>
      <p:sp>
        <p:nvSpPr>
          <p:cNvPr id="10" name="Tekstin paikkamerkki 9">
            <a:extLst>
              <a:ext uri="{FF2B5EF4-FFF2-40B4-BE49-F238E27FC236}">
                <a16:creationId xmlns:a16="http://schemas.microsoft.com/office/drawing/2014/main" id="{AD144960-2FDA-F4BF-4FB1-844E7DB1F27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endParaRPr lang="sv-FI" noProof="0" dirty="0"/>
          </a:p>
        </p:txBody>
      </p:sp>
      <p:sp>
        <p:nvSpPr>
          <p:cNvPr id="8" name="Sisällön paikkamerkki 7">
            <a:extLst>
              <a:ext uri="{FF2B5EF4-FFF2-40B4-BE49-F238E27FC236}">
                <a16:creationId xmlns:a16="http://schemas.microsoft.com/office/drawing/2014/main" id="{FCB1540A-D50F-2160-988F-2ABD283EC6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  </a:t>
            </a:r>
          </a:p>
        </p:txBody>
      </p:sp>
      <p:sp>
        <p:nvSpPr>
          <p:cNvPr id="12" name="Tekstin paikkamerkki 11">
            <a:extLst>
              <a:ext uri="{FF2B5EF4-FFF2-40B4-BE49-F238E27FC236}">
                <a16:creationId xmlns:a16="http://schemas.microsoft.com/office/drawing/2014/main" id="{92563EA5-358C-AEDD-3DF1-0DD25B0C5BA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endParaRPr lang="sv-FI" noProof="0" dirty="0"/>
          </a:p>
        </p:txBody>
      </p:sp>
      <p:sp>
        <p:nvSpPr>
          <p:cNvPr id="13" name="Sisällön paikkamerkki 12">
            <a:extLst>
              <a:ext uri="{FF2B5EF4-FFF2-40B4-BE49-F238E27FC236}">
                <a16:creationId xmlns:a16="http://schemas.microsoft.com/office/drawing/2014/main" id="{56A4ED34-1309-0444-C480-C24D4BB2CAC4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  </a:t>
            </a:r>
          </a:p>
        </p:txBody>
      </p:sp>
      <p:sp>
        <p:nvSpPr>
          <p:cNvPr id="15" name="Tekstin paikkamerkki 14">
            <a:extLst>
              <a:ext uri="{FF2B5EF4-FFF2-40B4-BE49-F238E27FC236}">
                <a16:creationId xmlns:a16="http://schemas.microsoft.com/office/drawing/2014/main" id="{9232DE9E-325B-CE5F-7DDD-C534E59E6D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endParaRPr lang="sv-FI" noProof="0" dirty="0"/>
          </a:p>
        </p:txBody>
      </p:sp>
      <p:sp>
        <p:nvSpPr>
          <p:cNvPr id="16" name="Sisällön paikkamerkki 15">
            <a:extLst>
              <a:ext uri="{FF2B5EF4-FFF2-40B4-BE49-F238E27FC236}">
                <a16:creationId xmlns:a16="http://schemas.microsoft.com/office/drawing/2014/main" id="{6C66633D-E789-DD95-DBA1-3A9085BF4B4C}"/>
              </a:ext>
            </a:extLst>
          </p:cNvPr>
          <p:cNvSpPr>
            <a:spLocks noGrp="1"/>
          </p:cNvSpPr>
          <p:nvPr>
            <p:ph idx="20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facilis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4052876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>
            <a:extLst>
              <a:ext uri="{FF2B5EF4-FFF2-40B4-BE49-F238E27FC236}">
                <a16:creationId xmlns:a16="http://schemas.microsoft.com/office/drawing/2014/main" id="{66AEE785-B522-DDF1-F441-E175E7A666B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sv-FI" noProof="0" dirty="0"/>
              <a:t>100 %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ED73D134-2CCC-412A-A5C1-E41A3D2FBE7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sv-FI" noProof="0" dirty="0"/>
              <a:t>18 </a:t>
            </a:r>
            <a:r>
              <a:rPr lang="sv-FI" noProof="0" dirty="0" err="1"/>
              <a:t>st</a:t>
            </a:r>
            <a:endParaRPr lang="sv-FI" noProof="0" dirty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6F95E6D6-1505-1BC9-9406-72F5A696EDA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sv-FI" noProof="0" dirty="0"/>
              <a:t>2023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078D894F-EB72-85FA-66B7-CE3E4BEFD78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endParaRPr lang="sv-FI" noProof="0" dirty="0"/>
          </a:p>
          <a:p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</a:t>
            </a:r>
          </a:p>
          <a:p>
            <a:r>
              <a:rPr lang="sv-FI" noProof="0" dirty="0"/>
              <a:t>Ut alias </a:t>
            </a:r>
            <a:r>
              <a:rPr lang="sv-FI" noProof="0" dirty="0" err="1"/>
              <a:t>dolorum</a:t>
            </a:r>
            <a:endParaRPr lang="sv-FI" noProof="0" dirty="0"/>
          </a:p>
          <a:p>
            <a:r>
              <a:rPr lang="sv-FI" noProof="0" dirty="0"/>
              <a:t>et sunt </a:t>
            </a:r>
            <a:r>
              <a:rPr lang="sv-FI" noProof="0" dirty="0" err="1"/>
              <a:t>delectus</a:t>
            </a:r>
            <a:endParaRPr lang="sv-FI" noProof="0" dirty="0"/>
          </a:p>
          <a:p>
            <a:r>
              <a:rPr lang="sv-FI" noProof="0" dirty="0"/>
              <a:t>et </a:t>
            </a:r>
            <a:r>
              <a:rPr lang="sv-FI" noProof="0" dirty="0" err="1"/>
              <a:t>facere</a:t>
            </a:r>
            <a:endParaRPr lang="sv-FI" noProof="0" dirty="0"/>
          </a:p>
          <a:p>
            <a:r>
              <a:rPr lang="sv-FI" noProof="0" dirty="0" err="1"/>
              <a:t>perspiciatis</a:t>
            </a:r>
            <a:r>
              <a:rPr lang="sv-FI" noProof="0" dirty="0"/>
              <a:t> et.</a:t>
            </a:r>
          </a:p>
        </p:txBody>
      </p:sp>
      <p:sp>
        <p:nvSpPr>
          <p:cNvPr id="6" name="Tekstin paikkamerkki 5">
            <a:extLst>
              <a:ext uri="{FF2B5EF4-FFF2-40B4-BE49-F238E27FC236}">
                <a16:creationId xmlns:a16="http://schemas.microsoft.com/office/drawing/2014/main" id="{8268BF95-EFD3-A519-C97E-1CEDC8EF74F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sv-FI" noProof="0" dirty="0"/>
              <a:t>Ex </a:t>
            </a:r>
            <a:r>
              <a:rPr lang="sv-FI" noProof="0" dirty="0" err="1"/>
              <a:t>doloribus</a:t>
            </a:r>
            <a:endParaRPr lang="sv-FI" noProof="0" dirty="0"/>
          </a:p>
          <a:p>
            <a:r>
              <a:rPr lang="sv-FI" noProof="0" dirty="0" err="1"/>
              <a:t>itaque</a:t>
            </a:r>
            <a:r>
              <a:rPr lang="sv-FI" noProof="0" dirty="0"/>
              <a:t> ut </a:t>
            </a:r>
            <a:r>
              <a:rPr lang="sv-FI" noProof="0" dirty="0" err="1"/>
              <a:t>fugit</a:t>
            </a:r>
            <a:endParaRPr lang="sv-FI" noProof="0" dirty="0"/>
          </a:p>
          <a:p>
            <a:r>
              <a:rPr lang="sv-FI" noProof="0" dirty="0" err="1"/>
              <a:t>nesciunt</a:t>
            </a:r>
            <a:r>
              <a:rPr lang="sv-FI" noProof="0" dirty="0"/>
              <a:t> et</a:t>
            </a:r>
          </a:p>
          <a:p>
            <a:r>
              <a:rPr lang="sv-FI" noProof="0" dirty="0" err="1"/>
              <a:t>molestiae</a:t>
            </a:r>
            <a:r>
              <a:rPr lang="sv-FI" noProof="0" dirty="0"/>
              <a:t> </a:t>
            </a:r>
            <a:r>
              <a:rPr lang="sv-FI" noProof="0" dirty="0" err="1"/>
              <a:t>rerum</a:t>
            </a:r>
            <a:endParaRPr lang="sv-FI" noProof="0" dirty="0"/>
          </a:p>
          <a:p>
            <a:r>
              <a:rPr lang="sv-FI" noProof="0" dirty="0"/>
              <a:t>ab </a:t>
            </a: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iure</a:t>
            </a:r>
            <a:r>
              <a:rPr lang="sv-FI" noProof="0" dirty="0"/>
              <a:t>.</a:t>
            </a:r>
          </a:p>
        </p:txBody>
      </p:sp>
      <p:sp>
        <p:nvSpPr>
          <p:cNvPr id="7" name="Tekstin paikkamerkki 6">
            <a:extLst>
              <a:ext uri="{FF2B5EF4-FFF2-40B4-BE49-F238E27FC236}">
                <a16:creationId xmlns:a16="http://schemas.microsoft.com/office/drawing/2014/main" id="{EA385077-3A14-E62E-CA41-80C51DAC8EF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endParaRPr lang="sv-FI" noProof="0" dirty="0"/>
          </a:p>
          <a:p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</a:t>
            </a:r>
          </a:p>
          <a:p>
            <a:r>
              <a:rPr lang="sv-FI" noProof="0" dirty="0"/>
              <a:t>Ut alias </a:t>
            </a:r>
            <a:r>
              <a:rPr lang="sv-FI" noProof="0" dirty="0" err="1"/>
              <a:t>dolorum</a:t>
            </a:r>
            <a:endParaRPr lang="sv-FI" noProof="0" dirty="0"/>
          </a:p>
          <a:p>
            <a:r>
              <a:rPr lang="sv-FI" noProof="0" dirty="0"/>
              <a:t>et sunt </a:t>
            </a:r>
            <a:r>
              <a:rPr lang="sv-FI" noProof="0" dirty="0" err="1"/>
              <a:t>delectus</a:t>
            </a:r>
            <a:endParaRPr lang="sv-FI" noProof="0" dirty="0"/>
          </a:p>
          <a:p>
            <a:r>
              <a:rPr lang="sv-FI" noProof="0" dirty="0"/>
              <a:t>et </a:t>
            </a:r>
            <a:r>
              <a:rPr lang="sv-FI" noProof="0" dirty="0" err="1"/>
              <a:t>facere</a:t>
            </a:r>
            <a:endParaRPr lang="sv-FI" noProof="0" dirty="0"/>
          </a:p>
          <a:p>
            <a:r>
              <a:rPr lang="sv-FI" noProof="0" dirty="0" err="1"/>
              <a:t>perspiciatis</a:t>
            </a:r>
            <a:r>
              <a:rPr lang="sv-FI" noProof="0" dirty="0"/>
              <a:t> et.</a:t>
            </a:r>
          </a:p>
        </p:txBody>
      </p:sp>
    </p:spTree>
    <p:extLst>
      <p:ext uri="{BB962C8B-B14F-4D97-AF65-F5344CB8AC3E}">
        <p14:creationId xmlns:p14="http://schemas.microsoft.com/office/powerpoint/2010/main" val="3484585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E828D180-568A-F95D-BDAD-732DB9C57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Text och bild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05153093-BD1F-9324-8A28-8FA6DAD72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Ut alias </a:t>
            </a:r>
            <a:r>
              <a:rPr lang="sv-FI" noProof="0" dirty="0" err="1"/>
              <a:t>dolorum</a:t>
            </a:r>
            <a:r>
              <a:rPr lang="sv-FI" noProof="0" dirty="0"/>
              <a:t> et sunt </a:t>
            </a:r>
            <a:r>
              <a:rPr lang="sv-FI" noProof="0" dirty="0" err="1"/>
              <a:t>delectus</a:t>
            </a:r>
            <a:r>
              <a:rPr lang="sv-FI" noProof="0" dirty="0"/>
              <a:t> et </a:t>
            </a:r>
            <a:r>
              <a:rPr lang="sv-FI" noProof="0" dirty="0" err="1"/>
              <a:t>facere</a:t>
            </a:r>
            <a:r>
              <a:rPr lang="sv-FI" noProof="0" dirty="0"/>
              <a:t> </a:t>
            </a:r>
            <a:r>
              <a:rPr lang="sv-FI" noProof="0" dirty="0" err="1"/>
              <a:t>perspiciatis</a:t>
            </a:r>
            <a:r>
              <a:rPr lang="sv-FI" noProof="0" dirty="0"/>
              <a:t> et </a:t>
            </a:r>
            <a:r>
              <a:rPr lang="sv-FI" noProof="0" dirty="0" err="1"/>
              <a:t>optio</a:t>
            </a:r>
            <a:r>
              <a:rPr lang="sv-FI" noProof="0" dirty="0"/>
              <a:t> </a:t>
            </a:r>
            <a:r>
              <a:rPr lang="sv-FI" noProof="0" dirty="0" err="1"/>
              <a:t>eligendi</a:t>
            </a:r>
            <a:r>
              <a:rPr lang="sv-FI" noProof="0" dirty="0"/>
              <a:t> </a:t>
            </a:r>
            <a:r>
              <a:rPr lang="sv-FI" noProof="0" dirty="0" err="1"/>
              <a:t>eos</a:t>
            </a:r>
            <a:r>
              <a:rPr lang="sv-FI" noProof="0" dirty="0"/>
              <a:t> </a:t>
            </a:r>
            <a:r>
              <a:rPr lang="sv-FI" noProof="0" dirty="0" err="1"/>
              <a:t>odit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. 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/>
              <a:t>Ex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itaque</a:t>
            </a:r>
            <a:r>
              <a:rPr lang="sv-FI" noProof="0" dirty="0"/>
              <a:t> ut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. </a:t>
            </a:r>
            <a:br>
              <a:rPr lang="sv-FI" noProof="0" dirty="0"/>
            </a:br>
            <a:r>
              <a:rPr lang="sv-FI" noProof="0" dirty="0"/>
              <a:t>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</p:txBody>
      </p:sp>
      <p:sp>
        <p:nvSpPr>
          <p:cNvPr id="2" name="Kuvan paikkamerkki 1" descr="kuvapaikka">
            <a:extLst>
              <a:ext uri="{FF2B5EF4-FFF2-40B4-BE49-F238E27FC236}">
                <a16:creationId xmlns:a16="http://schemas.microsoft.com/office/drawing/2014/main" id="{EC9B2E07-C50F-2661-D1AA-53E1915E0C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EF60683E-5155-7114-EC9B-482B76353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90159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E828D180-568A-F95D-BDAD-732DB9C57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Text och bild</a:t>
            </a:r>
          </a:p>
        </p:txBody>
      </p:sp>
      <p:sp>
        <p:nvSpPr>
          <p:cNvPr id="6" name="Kuvan paikkamerkki 5" descr="kuvapaikka">
            <a:extLst>
              <a:ext uri="{FF2B5EF4-FFF2-40B4-BE49-F238E27FC236}">
                <a16:creationId xmlns:a16="http://schemas.microsoft.com/office/drawing/2014/main" id="{4801FE39-1064-F075-4F75-1874F25036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05153093-BD1F-9324-8A28-8FA6DAD72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Ut alias </a:t>
            </a:r>
            <a:r>
              <a:rPr lang="sv-FI" noProof="0" dirty="0" err="1"/>
              <a:t>dolorum</a:t>
            </a:r>
            <a:r>
              <a:rPr lang="sv-FI" noProof="0" dirty="0"/>
              <a:t> et sunt </a:t>
            </a:r>
            <a:r>
              <a:rPr lang="sv-FI" noProof="0" dirty="0" err="1"/>
              <a:t>delectus</a:t>
            </a:r>
            <a:r>
              <a:rPr lang="sv-FI" noProof="0" dirty="0"/>
              <a:t> et </a:t>
            </a:r>
            <a:r>
              <a:rPr lang="sv-FI" noProof="0" dirty="0" err="1"/>
              <a:t>facere</a:t>
            </a:r>
            <a:r>
              <a:rPr lang="sv-FI" noProof="0" dirty="0"/>
              <a:t> </a:t>
            </a:r>
            <a:r>
              <a:rPr lang="sv-FI" noProof="0" dirty="0" err="1"/>
              <a:t>perspiciatis</a:t>
            </a:r>
            <a:r>
              <a:rPr lang="sv-FI" noProof="0" dirty="0"/>
              <a:t> et </a:t>
            </a:r>
            <a:r>
              <a:rPr lang="sv-FI" noProof="0" dirty="0" err="1"/>
              <a:t>optio</a:t>
            </a:r>
            <a:r>
              <a:rPr lang="sv-FI" noProof="0" dirty="0"/>
              <a:t> </a:t>
            </a:r>
            <a:r>
              <a:rPr lang="sv-FI" noProof="0" dirty="0" err="1"/>
              <a:t>eligendi</a:t>
            </a:r>
            <a:r>
              <a:rPr lang="sv-FI" noProof="0" dirty="0"/>
              <a:t> </a:t>
            </a:r>
            <a:r>
              <a:rPr lang="sv-FI" noProof="0" dirty="0" err="1"/>
              <a:t>eos</a:t>
            </a:r>
            <a:r>
              <a:rPr lang="sv-FI" noProof="0" dirty="0"/>
              <a:t> </a:t>
            </a:r>
            <a:r>
              <a:rPr lang="sv-FI" noProof="0" dirty="0" err="1"/>
              <a:t>odit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. 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/>
              <a:t>Ex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itaque</a:t>
            </a:r>
            <a:r>
              <a:rPr lang="sv-FI" noProof="0" dirty="0"/>
              <a:t> ut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. </a:t>
            </a:r>
            <a:br>
              <a:rPr lang="sv-FI" noProof="0" dirty="0"/>
            </a:br>
            <a:r>
              <a:rPr lang="sv-FI" noProof="0" dirty="0"/>
              <a:t>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</p:txBody>
      </p:sp>
      <p:sp>
        <p:nvSpPr>
          <p:cNvPr id="7" name="Tekstin paikkamerkki 6">
            <a:extLst>
              <a:ext uri="{FF2B5EF4-FFF2-40B4-BE49-F238E27FC236}">
                <a16:creationId xmlns:a16="http://schemas.microsoft.com/office/drawing/2014/main" id="{0A09B0BE-8B27-3912-58AD-5F59C7D84C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38459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9F54BF8F-F19C-656A-AA90-D3A2AB9C9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Tematisk presentation</a:t>
            </a:r>
          </a:p>
        </p:txBody>
      </p:sp>
      <p:sp>
        <p:nvSpPr>
          <p:cNvPr id="2" name="Kuvan paikkamerkki 1" descr="kuvapaikka">
            <a:extLst>
              <a:ext uri="{FF2B5EF4-FFF2-40B4-BE49-F238E27FC236}">
                <a16:creationId xmlns:a16="http://schemas.microsoft.com/office/drawing/2014/main" id="{7317D211-DAF2-16CE-47BC-F290586A53F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BB9EE7FA-D929-2132-D952-3DD821E33B5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Ut alias </a:t>
            </a:r>
            <a:r>
              <a:rPr lang="sv-FI" noProof="0" dirty="0" err="1"/>
              <a:t>dolorum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/>
              <a:t>et sunt </a:t>
            </a:r>
            <a:r>
              <a:rPr lang="sv-FI" noProof="0" dirty="0" err="1"/>
              <a:t>delectus</a:t>
            </a:r>
            <a:r>
              <a:rPr lang="sv-FI" noProof="0" dirty="0"/>
              <a:t> et </a:t>
            </a:r>
            <a:r>
              <a:rPr lang="sv-FI" noProof="0" dirty="0" err="1"/>
              <a:t>facere</a:t>
            </a:r>
            <a:r>
              <a:rPr lang="sv-FI" noProof="0" dirty="0"/>
              <a:t> </a:t>
            </a:r>
            <a:r>
              <a:rPr lang="sv-FI" noProof="0" dirty="0" err="1"/>
              <a:t>perspiciatis</a:t>
            </a:r>
            <a:r>
              <a:rPr lang="sv-FI" noProof="0" dirty="0"/>
              <a:t> et </a:t>
            </a:r>
            <a:r>
              <a:rPr lang="sv-FI" noProof="0" dirty="0" err="1"/>
              <a:t>optio</a:t>
            </a:r>
            <a:r>
              <a:rPr lang="sv-FI" noProof="0" dirty="0"/>
              <a:t> </a:t>
            </a:r>
            <a:r>
              <a:rPr lang="sv-FI" noProof="0" dirty="0" err="1"/>
              <a:t>eligendi</a:t>
            </a:r>
            <a:r>
              <a:rPr lang="sv-FI" noProof="0" dirty="0"/>
              <a:t> </a:t>
            </a:r>
            <a:r>
              <a:rPr lang="sv-FI" noProof="0" dirty="0" err="1"/>
              <a:t>eos</a:t>
            </a:r>
            <a:r>
              <a:rPr lang="sv-FI" noProof="0" dirty="0"/>
              <a:t> </a:t>
            </a:r>
            <a:r>
              <a:rPr lang="sv-FI" noProof="0" dirty="0" err="1"/>
              <a:t>odit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. 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/>
              <a:t>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43858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9F54BF8F-F19C-656A-AA90-D3A2AB9C9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Tematisk presentation</a:t>
            </a:r>
          </a:p>
        </p:txBody>
      </p:sp>
      <p:sp>
        <p:nvSpPr>
          <p:cNvPr id="10" name="Kuvan paikkamerkki 9" descr="kuvapaikka">
            <a:extLst>
              <a:ext uri="{FF2B5EF4-FFF2-40B4-BE49-F238E27FC236}">
                <a16:creationId xmlns:a16="http://schemas.microsoft.com/office/drawing/2014/main" id="{05B07CE3-78F9-25FD-1E4B-BF662360E42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91242F57-108C-6493-A77B-FA0D4675DE5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sv-FI" noProof="0" dirty="0" err="1">
                <a:latin typeface="Outfit Medium" pitchFamily="2" charset="0"/>
              </a:rPr>
              <a:t>Lorem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ipsum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dolor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sit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amet</a:t>
            </a:r>
            <a:r>
              <a:rPr lang="sv-FI" noProof="0" dirty="0">
                <a:latin typeface="Outfit Medium" pitchFamily="2" charset="0"/>
              </a:rPr>
              <a:t>. Ut alias </a:t>
            </a:r>
            <a:r>
              <a:rPr lang="sv-FI" noProof="0" dirty="0" err="1">
                <a:latin typeface="Outfit Medium" pitchFamily="2" charset="0"/>
              </a:rPr>
              <a:t>dolorum</a:t>
            </a:r>
            <a:r>
              <a:rPr lang="sv-FI" noProof="0" dirty="0">
                <a:latin typeface="Outfit Medium" pitchFamily="2" charset="0"/>
              </a:rPr>
              <a:t> et sunt </a:t>
            </a:r>
            <a:r>
              <a:rPr lang="sv-FI" noProof="0" dirty="0" err="1">
                <a:latin typeface="Outfit Medium" pitchFamily="2" charset="0"/>
              </a:rPr>
              <a:t>delectus</a:t>
            </a:r>
            <a:r>
              <a:rPr lang="sv-FI" noProof="0" dirty="0">
                <a:latin typeface="Outfit Medium" pitchFamily="2" charset="0"/>
              </a:rPr>
              <a:t> </a:t>
            </a:r>
            <a:br>
              <a:rPr lang="sv-FI" noProof="0" dirty="0">
                <a:latin typeface="Outfit Medium" pitchFamily="2" charset="0"/>
              </a:rPr>
            </a:br>
            <a:r>
              <a:rPr lang="sv-FI" noProof="0" dirty="0">
                <a:latin typeface="Outfit Medium" pitchFamily="2" charset="0"/>
              </a:rPr>
              <a:t>et </a:t>
            </a:r>
            <a:r>
              <a:rPr lang="sv-FI" noProof="0" dirty="0" err="1">
                <a:latin typeface="Outfit Medium" pitchFamily="2" charset="0"/>
              </a:rPr>
              <a:t>facere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perspiciatis</a:t>
            </a:r>
            <a:r>
              <a:rPr lang="sv-FI" noProof="0" dirty="0">
                <a:latin typeface="Outfit Medium" pitchFamily="2" charset="0"/>
              </a:rPr>
              <a:t> et </a:t>
            </a:r>
            <a:r>
              <a:rPr lang="sv-FI" noProof="0" dirty="0" err="1">
                <a:latin typeface="Outfit Medium" pitchFamily="2" charset="0"/>
              </a:rPr>
              <a:t>optio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eligendi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eos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odit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mollitia</a:t>
            </a:r>
            <a:r>
              <a:rPr lang="sv-FI" noProof="0" dirty="0">
                <a:latin typeface="Outfit Medium" pitchFamily="2" charset="0"/>
              </a:rPr>
              <a:t>. Ea </a:t>
            </a:r>
            <a:br>
              <a:rPr lang="sv-FI" noProof="0" dirty="0">
                <a:latin typeface="Outfit Medium" pitchFamily="2" charset="0"/>
              </a:rPr>
            </a:br>
            <a:r>
              <a:rPr lang="sv-FI" noProof="0" dirty="0" err="1">
                <a:latin typeface="Outfit Medium" pitchFamily="2" charset="0"/>
              </a:rPr>
              <a:t>enim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maiores</a:t>
            </a:r>
            <a:r>
              <a:rPr lang="sv-FI" noProof="0" dirty="0">
                <a:latin typeface="Outfit Medium" pitchFamily="2" charset="0"/>
              </a:rPr>
              <a:t> est </a:t>
            </a:r>
            <a:r>
              <a:rPr lang="sv-FI" noProof="0" dirty="0" err="1">
                <a:latin typeface="Outfit Medium" pitchFamily="2" charset="0"/>
              </a:rPr>
              <a:t>possimus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odio</a:t>
            </a:r>
            <a:r>
              <a:rPr lang="sv-FI" noProof="0" dirty="0">
                <a:latin typeface="Outfit Medium" pitchFamily="2" charset="0"/>
              </a:rPr>
              <a:t> At </a:t>
            </a:r>
            <a:r>
              <a:rPr lang="sv-FI" noProof="0" dirty="0" err="1">
                <a:latin typeface="Outfit Medium" pitchFamily="2" charset="0"/>
              </a:rPr>
              <a:t>tempora</a:t>
            </a:r>
            <a:r>
              <a:rPr lang="sv-FI" noProof="0" dirty="0">
                <a:latin typeface="Outfit Medium" pitchFamily="2" charset="0"/>
              </a:rPr>
              <a:t> sunt </a:t>
            </a:r>
            <a:r>
              <a:rPr lang="sv-FI" noProof="0" dirty="0" err="1">
                <a:latin typeface="Outfit Medium" pitchFamily="2" charset="0"/>
              </a:rPr>
              <a:t>ea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porro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repellendus</a:t>
            </a:r>
            <a:r>
              <a:rPr lang="sv-FI" noProof="0" dirty="0">
                <a:latin typeface="Outfit Medium" pitchFamily="2" charset="0"/>
              </a:rPr>
              <a:t>.</a:t>
            </a:r>
          </a:p>
          <a:p>
            <a:pPr marL="0" lvl="0" indent="0">
              <a:buNone/>
            </a:pPr>
            <a:endParaRPr lang="sv-FI" noProof="0" dirty="0"/>
          </a:p>
          <a:p>
            <a:pPr marL="0" lvl="0" indent="0">
              <a:buNone/>
            </a:pPr>
            <a:r>
              <a:rPr lang="sv-FI" noProof="0" dirty="0"/>
              <a:t>Ex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itaque</a:t>
            </a:r>
            <a:r>
              <a:rPr lang="sv-FI" noProof="0" dirty="0"/>
              <a:t> ut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 et </a:t>
            </a:r>
            <a:r>
              <a:rPr lang="sv-FI" noProof="0" dirty="0" err="1"/>
              <a:t>molestiae</a:t>
            </a:r>
            <a:r>
              <a:rPr lang="sv-FI" noProof="0" dirty="0"/>
              <a:t> </a:t>
            </a:r>
            <a:r>
              <a:rPr lang="sv-FI" noProof="0" dirty="0" err="1"/>
              <a:t>rerum</a:t>
            </a:r>
            <a:r>
              <a:rPr lang="sv-FI" noProof="0" dirty="0"/>
              <a:t> ab </a:t>
            </a: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iure</a:t>
            </a:r>
            <a:r>
              <a:rPr lang="sv-FI" noProof="0" dirty="0"/>
              <a:t> </a:t>
            </a:r>
            <a:r>
              <a:rPr lang="sv-FI" noProof="0" dirty="0" err="1"/>
              <a:t>qui</a:t>
            </a:r>
            <a:r>
              <a:rPr lang="sv-FI" noProof="0" dirty="0"/>
              <a:t> </a:t>
            </a:r>
            <a:r>
              <a:rPr lang="sv-FI" noProof="0" dirty="0" err="1"/>
              <a:t>explicabo</a:t>
            </a:r>
            <a:r>
              <a:rPr lang="sv-FI" noProof="0" dirty="0"/>
              <a:t> fuga! </a:t>
            </a:r>
            <a:r>
              <a:rPr lang="sv-FI" noProof="0" dirty="0" err="1"/>
              <a:t>Aut</a:t>
            </a:r>
            <a:r>
              <a:rPr lang="sv-FI" noProof="0" dirty="0"/>
              <a:t> </a:t>
            </a:r>
            <a:r>
              <a:rPr lang="sv-FI" noProof="0" dirty="0" err="1"/>
              <a:t>animi</a:t>
            </a:r>
            <a:r>
              <a:rPr lang="sv-FI" noProof="0" dirty="0"/>
              <a:t> </a:t>
            </a:r>
            <a:r>
              <a:rPr lang="sv-FI" noProof="0" dirty="0" err="1"/>
              <a:t>sequi</a:t>
            </a:r>
            <a:r>
              <a:rPr lang="sv-FI" noProof="0" dirty="0"/>
              <a:t> </a:t>
            </a:r>
            <a:r>
              <a:rPr lang="sv-FI" noProof="0" dirty="0" err="1"/>
              <a:t>eum</a:t>
            </a:r>
            <a:r>
              <a:rPr lang="sv-FI" noProof="0" dirty="0"/>
              <a:t> </a:t>
            </a:r>
            <a:r>
              <a:rPr lang="sv-FI" noProof="0" dirty="0" err="1"/>
              <a:t>molestias</a:t>
            </a:r>
            <a:r>
              <a:rPr lang="sv-FI" noProof="0" dirty="0"/>
              <a:t> </a:t>
            </a:r>
            <a:r>
              <a:rPr lang="sv-FI" noProof="0" dirty="0" err="1"/>
              <a:t>aspernatur</a:t>
            </a:r>
            <a:r>
              <a:rPr lang="sv-FI" noProof="0" dirty="0"/>
              <a:t> est </a:t>
            </a:r>
            <a:r>
              <a:rPr lang="sv-FI" noProof="0" dirty="0" err="1"/>
              <a:t>dicta</a:t>
            </a:r>
            <a:r>
              <a:rPr lang="sv-FI" noProof="0" dirty="0"/>
              <a:t> </a:t>
            </a:r>
            <a:r>
              <a:rPr lang="sv-FI" noProof="0" dirty="0" err="1"/>
              <a:t>obcaecati</a:t>
            </a:r>
            <a:r>
              <a:rPr lang="sv-FI" noProof="0" dirty="0"/>
              <a:t> </a:t>
            </a:r>
            <a:r>
              <a:rPr lang="sv-FI" noProof="0" dirty="0" err="1"/>
              <a:t>qui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et </a:t>
            </a:r>
            <a:r>
              <a:rPr lang="sv-FI" noProof="0" dirty="0" err="1"/>
              <a:t>impedit</a:t>
            </a:r>
            <a:r>
              <a:rPr lang="sv-FI" noProof="0" dirty="0"/>
              <a:t> </a:t>
            </a:r>
            <a:r>
              <a:rPr lang="sv-FI" noProof="0" dirty="0" err="1"/>
              <a:t>veniam</a:t>
            </a:r>
            <a:r>
              <a:rPr lang="sv-FI" noProof="0" dirty="0"/>
              <a:t> rem </a:t>
            </a:r>
            <a:r>
              <a:rPr lang="sv-FI" noProof="0" dirty="0" err="1"/>
              <a:t>provident</a:t>
            </a:r>
            <a:r>
              <a:rPr lang="sv-FI" noProof="0" dirty="0"/>
              <a:t> </a:t>
            </a:r>
            <a:r>
              <a:rPr lang="sv-FI" noProof="0" dirty="0" err="1"/>
              <a:t>consequuntur</a:t>
            </a:r>
            <a:r>
              <a:rPr lang="sv-FI" noProof="0" dirty="0"/>
              <a:t>! Ad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similique</a:t>
            </a:r>
            <a:r>
              <a:rPr lang="sv-FI" noProof="0" dirty="0"/>
              <a:t> </a:t>
            </a:r>
            <a:r>
              <a:rPr lang="sv-FI" noProof="0" dirty="0" err="1"/>
              <a:t>aut</a:t>
            </a:r>
            <a:r>
              <a:rPr lang="sv-FI" noProof="0" dirty="0"/>
              <a:t> </a:t>
            </a:r>
            <a:r>
              <a:rPr lang="sv-FI" noProof="0" dirty="0" err="1"/>
              <a:t>reprehenderit</a:t>
            </a:r>
            <a:r>
              <a:rPr lang="sv-FI" noProof="0" dirty="0"/>
              <a:t> </a:t>
            </a:r>
            <a:r>
              <a:rPr lang="sv-FI" noProof="0" dirty="0" err="1"/>
              <a:t>sequi</a:t>
            </a:r>
            <a:r>
              <a:rPr lang="sv-FI" noProof="0" dirty="0"/>
              <a:t> in </a:t>
            </a:r>
            <a:r>
              <a:rPr lang="sv-FI" noProof="0" dirty="0" err="1"/>
              <a:t>dolorem</a:t>
            </a:r>
            <a:r>
              <a:rPr lang="sv-FI" noProof="0" dirty="0"/>
              <a:t> </a:t>
            </a:r>
            <a:r>
              <a:rPr lang="sv-FI" noProof="0" dirty="0" err="1"/>
              <a:t>similique</a:t>
            </a:r>
            <a:r>
              <a:rPr lang="sv-FI" noProof="0" dirty="0"/>
              <a:t>. Est </a:t>
            </a:r>
            <a:r>
              <a:rPr lang="sv-FI" noProof="0" dirty="0" err="1"/>
              <a:t>soluta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nisi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 </a:t>
            </a:r>
            <a:r>
              <a:rPr lang="sv-FI" noProof="0" dirty="0" err="1"/>
              <a:t>quia</a:t>
            </a:r>
            <a:r>
              <a:rPr lang="sv-FI" noProof="0" dirty="0"/>
              <a:t> ut </a:t>
            </a:r>
            <a:r>
              <a:rPr lang="sv-FI" noProof="0" dirty="0" err="1"/>
              <a:t>nisi</a:t>
            </a:r>
            <a:r>
              <a:rPr lang="sv-FI" noProof="0" dirty="0"/>
              <a:t> </a:t>
            </a:r>
            <a:r>
              <a:rPr lang="sv-FI" noProof="0" dirty="0" err="1"/>
              <a:t>nihil</a:t>
            </a:r>
            <a:r>
              <a:rPr lang="sv-FI" noProof="0" dirty="0"/>
              <a:t> non </a:t>
            </a:r>
            <a:r>
              <a:rPr lang="sv-FI" noProof="0" dirty="0" err="1"/>
              <a:t>soluta</a:t>
            </a:r>
            <a:r>
              <a:rPr lang="sv-FI" noProof="0" dirty="0"/>
              <a:t> </a:t>
            </a:r>
            <a:r>
              <a:rPr lang="sv-FI" noProof="0" dirty="0" err="1"/>
              <a:t>ullam</a:t>
            </a:r>
            <a:r>
              <a:rPr lang="sv-FI" noProof="0" dirty="0"/>
              <a:t>.</a:t>
            </a:r>
          </a:p>
          <a:p>
            <a:pPr marL="0" lvl="0" indent="0">
              <a:buNone/>
            </a:pPr>
            <a:endParaRPr lang="sv-FI" noProof="0" dirty="0"/>
          </a:p>
          <a:p>
            <a:pPr marL="0" lvl="0" indent="0">
              <a:buNone/>
            </a:pPr>
            <a:r>
              <a:rPr lang="sv-FI" noProof="0" dirty="0" err="1"/>
              <a:t>Quo</a:t>
            </a:r>
            <a:r>
              <a:rPr lang="sv-FI" noProof="0" dirty="0"/>
              <a:t> </a:t>
            </a:r>
            <a:r>
              <a:rPr lang="sv-FI" noProof="0" dirty="0" err="1"/>
              <a:t>dignissimos</a:t>
            </a:r>
            <a:r>
              <a:rPr lang="sv-FI" noProof="0" dirty="0"/>
              <a:t> </a:t>
            </a:r>
            <a:r>
              <a:rPr lang="sv-FI" noProof="0" dirty="0" err="1"/>
              <a:t>vero</a:t>
            </a:r>
            <a:r>
              <a:rPr lang="sv-FI" noProof="0" dirty="0"/>
              <a:t> est </a:t>
            </a:r>
            <a:r>
              <a:rPr lang="sv-FI" noProof="0" dirty="0" err="1"/>
              <a:t>praesentium</a:t>
            </a:r>
            <a:r>
              <a:rPr lang="sv-FI" noProof="0" dirty="0"/>
              <a:t> </a:t>
            </a:r>
            <a:r>
              <a:rPr lang="sv-FI" noProof="0" dirty="0" err="1"/>
              <a:t>molestiae</a:t>
            </a:r>
            <a:r>
              <a:rPr lang="sv-FI" noProof="0" dirty="0"/>
              <a:t> </a:t>
            </a:r>
            <a:r>
              <a:rPr lang="sv-FI" noProof="0" dirty="0" err="1"/>
              <a:t>vel</a:t>
            </a:r>
            <a:r>
              <a:rPr lang="sv-FI" noProof="0" dirty="0"/>
              <a:t> libero </a:t>
            </a:r>
            <a:r>
              <a:rPr lang="sv-FI" noProof="0" dirty="0" err="1"/>
              <a:t>officiis</a:t>
            </a:r>
            <a:r>
              <a:rPr lang="sv-FI" noProof="0" dirty="0"/>
              <a:t> </a:t>
            </a:r>
            <a:r>
              <a:rPr lang="sv-FI" noProof="0" dirty="0" err="1"/>
              <a:t>aut</a:t>
            </a:r>
            <a:r>
              <a:rPr lang="sv-FI" noProof="0" dirty="0"/>
              <a:t> </a:t>
            </a:r>
            <a:r>
              <a:rPr lang="sv-FI" noProof="0" dirty="0" err="1"/>
              <a:t>quia</a:t>
            </a:r>
            <a:r>
              <a:rPr lang="sv-FI" noProof="0" dirty="0"/>
              <a:t> </a:t>
            </a:r>
            <a:r>
              <a:rPr lang="sv-FI" noProof="0" dirty="0" err="1"/>
              <a:t>magni</a:t>
            </a:r>
            <a:r>
              <a:rPr lang="sv-FI" noProof="0" dirty="0"/>
              <a:t> </a:t>
            </a:r>
            <a:r>
              <a:rPr lang="sv-FI" noProof="0" dirty="0" err="1"/>
              <a:t>qui</a:t>
            </a:r>
            <a:r>
              <a:rPr lang="sv-FI" noProof="0" dirty="0"/>
              <a:t>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 et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illo</a:t>
            </a:r>
            <a:r>
              <a:rPr lang="sv-FI" noProof="0" dirty="0"/>
              <a:t> et </a:t>
            </a:r>
            <a:br>
              <a:rPr lang="sv-FI" noProof="0" dirty="0"/>
            </a:b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nisi</a:t>
            </a:r>
            <a:r>
              <a:rPr lang="sv-FI" noProof="0" dirty="0"/>
              <a:t>. Et </a:t>
            </a:r>
            <a:r>
              <a:rPr lang="sv-FI" noProof="0" dirty="0" err="1"/>
              <a:t>molestiae</a:t>
            </a:r>
            <a:r>
              <a:rPr lang="sv-FI" noProof="0" dirty="0"/>
              <a:t> </a:t>
            </a:r>
            <a:r>
              <a:rPr lang="sv-FI" noProof="0" dirty="0" err="1"/>
              <a:t>deleniti</a:t>
            </a:r>
            <a:r>
              <a:rPr lang="sv-FI" noProof="0" dirty="0"/>
              <a:t> in </a:t>
            </a:r>
            <a:r>
              <a:rPr lang="sv-FI" noProof="0" dirty="0" err="1"/>
              <a:t>quia</a:t>
            </a:r>
            <a:r>
              <a:rPr lang="sv-FI" noProof="0" dirty="0"/>
              <a:t> </a:t>
            </a:r>
            <a:r>
              <a:rPr lang="sv-FI" noProof="0" dirty="0" err="1"/>
              <a:t>harum</a:t>
            </a:r>
            <a:r>
              <a:rPr lang="sv-FI" noProof="0" dirty="0"/>
              <a:t> est </a:t>
            </a:r>
            <a:r>
              <a:rPr lang="sv-FI" noProof="0" dirty="0" err="1"/>
              <a:t>doloremque</a:t>
            </a:r>
            <a:r>
              <a:rPr lang="sv-FI" noProof="0" dirty="0"/>
              <a:t> </a:t>
            </a:r>
            <a:r>
              <a:rPr lang="sv-FI" noProof="0" dirty="0" err="1"/>
              <a:t>veritatis</a:t>
            </a:r>
            <a:r>
              <a:rPr lang="sv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44152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n paikkamerkki 6">
            <a:extLst>
              <a:ext uri="{FF2B5EF4-FFF2-40B4-BE49-F238E27FC236}">
                <a16:creationId xmlns:a16="http://schemas.microsoft.com/office/drawing/2014/main" id="{0C48F969-1DCF-E77E-83F2-7436FA4C4A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Otsikko 2">
            <a:extLst>
              <a:ext uri="{FF2B5EF4-FFF2-40B4-BE49-F238E27FC236}">
                <a16:creationId xmlns:a16="http://schemas.microsoft.com/office/drawing/2014/main" id="{E828D180-568A-F95D-BDAD-732DB9C57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Text och bild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05153093-BD1F-9324-8A28-8FA6DAD72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Ut alias </a:t>
            </a:r>
            <a:r>
              <a:rPr lang="sv-FI" noProof="0" dirty="0" err="1"/>
              <a:t>dolorum</a:t>
            </a:r>
            <a:r>
              <a:rPr lang="sv-FI" noProof="0" dirty="0"/>
              <a:t> et sunt </a:t>
            </a:r>
            <a:r>
              <a:rPr lang="sv-FI" noProof="0" dirty="0" err="1"/>
              <a:t>delectus</a:t>
            </a:r>
            <a:r>
              <a:rPr lang="sv-FI" noProof="0" dirty="0"/>
              <a:t> et </a:t>
            </a:r>
            <a:r>
              <a:rPr lang="sv-FI" noProof="0" dirty="0" err="1"/>
              <a:t>facere</a:t>
            </a:r>
            <a:r>
              <a:rPr lang="sv-FI" noProof="0" dirty="0"/>
              <a:t> </a:t>
            </a:r>
            <a:r>
              <a:rPr lang="sv-FI" noProof="0" dirty="0" err="1"/>
              <a:t>perspiciatis</a:t>
            </a:r>
            <a:r>
              <a:rPr lang="sv-FI" noProof="0" dirty="0"/>
              <a:t> et </a:t>
            </a:r>
            <a:r>
              <a:rPr lang="sv-FI" noProof="0" dirty="0" err="1"/>
              <a:t>optio</a:t>
            </a:r>
            <a:r>
              <a:rPr lang="sv-FI" noProof="0" dirty="0"/>
              <a:t> </a:t>
            </a:r>
            <a:r>
              <a:rPr lang="sv-FI" noProof="0" dirty="0" err="1"/>
              <a:t>eligendi</a:t>
            </a:r>
            <a:r>
              <a:rPr lang="sv-FI" noProof="0" dirty="0"/>
              <a:t> </a:t>
            </a:r>
            <a:r>
              <a:rPr lang="sv-FI" noProof="0" dirty="0" err="1"/>
              <a:t>eos</a:t>
            </a:r>
            <a:r>
              <a:rPr lang="sv-FI" noProof="0" dirty="0"/>
              <a:t> </a:t>
            </a:r>
            <a:r>
              <a:rPr lang="sv-FI" noProof="0" dirty="0" err="1"/>
              <a:t>odit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. 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/>
              <a:t>Ex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itaque</a:t>
            </a:r>
            <a:r>
              <a:rPr lang="sv-FI" noProof="0" dirty="0"/>
              <a:t> ut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. </a:t>
            </a:r>
            <a:br>
              <a:rPr lang="sv-FI" noProof="0" dirty="0"/>
            </a:br>
            <a:r>
              <a:rPr lang="sv-FI" noProof="0" dirty="0"/>
              <a:t>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EF60683E-5155-7114-EC9B-482B76353B5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398752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n paikkamerkki 4">
            <a:extLst>
              <a:ext uri="{FF2B5EF4-FFF2-40B4-BE49-F238E27FC236}">
                <a16:creationId xmlns:a16="http://schemas.microsoft.com/office/drawing/2014/main" id="{354797B4-FF03-97A9-63B4-CA27B146E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Otsikko 2">
            <a:extLst>
              <a:ext uri="{FF2B5EF4-FFF2-40B4-BE49-F238E27FC236}">
                <a16:creationId xmlns:a16="http://schemas.microsoft.com/office/drawing/2014/main" id="{E828D180-568A-F95D-BDAD-732DB9C57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Text och bild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05153093-BD1F-9324-8A28-8FA6DAD72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Ut alias </a:t>
            </a:r>
            <a:r>
              <a:rPr lang="sv-FI" noProof="0" dirty="0" err="1"/>
              <a:t>dolorum</a:t>
            </a:r>
            <a:r>
              <a:rPr lang="sv-FI" noProof="0" dirty="0"/>
              <a:t> et sunt </a:t>
            </a:r>
            <a:r>
              <a:rPr lang="sv-FI" noProof="0" dirty="0" err="1"/>
              <a:t>delectus</a:t>
            </a:r>
            <a:r>
              <a:rPr lang="sv-FI" noProof="0" dirty="0"/>
              <a:t> et </a:t>
            </a:r>
            <a:r>
              <a:rPr lang="sv-FI" noProof="0" dirty="0" err="1"/>
              <a:t>facere</a:t>
            </a:r>
            <a:r>
              <a:rPr lang="sv-FI" noProof="0" dirty="0"/>
              <a:t> </a:t>
            </a:r>
            <a:r>
              <a:rPr lang="sv-FI" noProof="0" dirty="0" err="1"/>
              <a:t>perspiciatis</a:t>
            </a:r>
            <a:r>
              <a:rPr lang="sv-FI" noProof="0" dirty="0"/>
              <a:t> et </a:t>
            </a:r>
            <a:r>
              <a:rPr lang="sv-FI" noProof="0" dirty="0" err="1"/>
              <a:t>optio</a:t>
            </a:r>
            <a:r>
              <a:rPr lang="sv-FI" noProof="0" dirty="0"/>
              <a:t> </a:t>
            </a:r>
            <a:r>
              <a:rPr lang="sv-FI" noProof="0" dirty="0" err="1"/>
              <a:t>eligendi</a:t>
            </a:r>
            <a:r>
              <a:rPr lang="sv-FI" noProof="0" dirty="0"/>
              <a:t> </a:t>
            </a:r>
            <a:r>
              <a:rPr lang="sv-FI" noProof="0" dirty="0" err="1"/>
              <a:t>eos</a:t>
            </a:r>
            <a:r>
              <a:rPr lang="sv-FI" noProof="0" dirty="0"/>
              <a:t> </a:t>
            </a:r>
            <a:r>
              <a:rPr lang="sv-FI" noProof="0" dirty="0" err="1"/>
              <a:t>odit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. 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/>
              <a:t>Ex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itaque</a:t>
            </a:r>
            <a:r>
              <a:rPr lang="sv-FI" noProof="0" dirty="0"/>
              <a:t> ut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. </a:t>
            </a:r>
            <a:br>
              <a:rPr lang="sv-FI" noProof="0" dirty="0"/>
            </a:br>
            <a:r>
              <a:rPr lang="sv-FI" noProof="0" dirty="0"/>
              <a:t>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</p:txBody>
      </p:sp>
      <p:sp>
        <p:nvSpPr>
          <p:cNvPr id="7" name="Tekstin paikkamerkki 6">
            <a:extLst>
              <a:ext uri="{FF2B5EF4-FFF2-40B4-BE49-F238E27FC236}">
                <a16:creationId xmlns:a16="http://schemas.microsoft.com/office/drawing/2014/main" id="{0A09B0BE-8B27-3912-58AD-5F59C7D84CC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5221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uvan paikkamerkki 5">
            <a:extLst>
              <a:ext uri="{FF2B5EF4-FFF2-40B4-BE49-F238E27FC236}">
                <a16:creationId xmlns:a16="http://schemas.microsoft.com/office/drawing/2014/main" id="{0D78C9D5-23D3-8E19-EE8F-0D4BE529D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" r="185"/>
          <a:stretch>
            <a:fillRect/>
          </a:stretch>
        </p:blipFill>
        <p:spPr/>
      </p:pic>
      <p:sp>
        <p:nvSpPr>
          <p:cNvPr id="3" name="Otsikko 2">
            <a:extLst>
              <a:ext uri="{FF2B5EF4-FFF2-40B4-BE49-F238E27FC236}">
                <a16:creationId xmlns:a16="http://schemas.microsoft.com/office/drawing/2014/main" id="{9F54BF8F-F19C-656A-AA90-D3A2AB9C9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Tematisk presentation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BB9EE7FA-D929-2132-D952-3DD821E33B5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Ut alias </a:t>
            </a:r>
            <a:r>
              <a:rPr lang="sv-FI" noProof="0" dirty="0" err="1"/>
              <a:t>dolorum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/>
              <a:t>et sunt </a:t>
            </a:r>
            <a:r>
              <a:rPr lang="sv-FI" noProof="0" dirty="0" err="1"/>
              <a:t>delectus</a:t>
            </a:r>
            <a:r>
              <a:rPr lang="sv-FI" noProof="0" dirty="0"/>
              <a:t> et </a:t>
            </a:r>
            <a:r>
              <a:rPr lang="sv-FI" noProof="0" dirty="0" err="1"/>
              <a:t>facere</a:t>
            </a:r>
            <a:r>
              <a:rPr lang="sv-FI" noProof="0" dirty="0"/>
              <a:t> </a:t>
            </a:r>
            <a:r>
              <a:rPr lang="sv-FI" noProof="0" dirty="0" err="1"/>
              <a:t>perspiciatis</a:t>
            </a:r>
            <a:r>
              <a:rPr lang="sv-FI" noProof="0" dirty="0"/>
              <a:t> et </a:t>
            </a:r>
            <a:r>
              <a:rPr lang="sv-FI" noProof="0" dirty="0" err="1"/>
              <a:t>optio</a:t>
            </a:r>
            <a:r>
              <a:rPr lang="sv-FI" noProof="0" dirty="0"/>
              <a:t> </a:t>
            </a:r>
            <a:r>
              <a:rPr lang="sv-FI" noProof="0" dirty="0" err="1"/>
              <a:t>eligendi</a:t>
            </a:r>
            <a:r>
              <a:rPr lang="sv-FI" noProof="0" dirty="0"/>
              <a:t> </a:t>
            </a:r>
            <a:r>
              <a:rPr lang="sv-FI" noProof="0" dirty="0" err="1"/>
              <a:t>eos</a:t>
            </a:r>
            <a:r>
              <a:rPr lang="sv-FI" noProof="0" dirty="0"/>
              <a:t> </a:t>
            </a:r>
            <a:r>
              <a:rPr lang="sv-FI" noProof="0" dirty="0" err="1"/>
              <a:t>odit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. 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</a:t>
            </a:r>
            <a:br>
              <a:rPr lang="sv-FI" noProof="0" dirty="0"/>
            </a:br>
            <a:r>
              <a:rPr lang="sv-FI" noProof="0" dirty="0"/>
              <a:t>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104901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uvan paikkamerkki 3">
            <a:extLst>
              <a:ext uri="{FF2B5EF4-FFF2-40B4-BE49-F238E27FC236}">
                <a16:creationId xmlns:a16="http://schemas.microsoft.com/office/drawing/2014/main" id="{98A2DD47-7CEB-B969-2C9F-97B3D3B676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" r="185"/>
          <a:stretch>
            <a:fillRect/>
          </a:stretch>
        </p:blipFill>
        <p:spPr/>
      </p:pic>
      <p:sp>
        <p:nvSpPr>
          <p:cNvPr id="3" name="Otsikko 2">
            <a:extLst>
              <a:ext uri="{FF2B5EF4-FFF2-40B4-BE49-F238E27FC236}">
                <a16:creationId xmlns:a16="http://schemas.microsoft.com/office/drawing/2014/main" id="{9F54BF8F-F19C-656A-AA90-D3A2AB9C9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Tematisk presentation</a:t>
            </a:r>
          </a:p>
        </p:txBody>
      </p:sp>
      <p:sp>
        <p:nvSpPr>
          <p:cNvPr id="11" name="Tekstin paikkamerkki 10">
            <a:extLst>
              <a:ext uri="{FF2B5EF4-FFF2-40B4-BE49-F238E27FC236}">
                <a16:creationId xmlns:a16="http://schemas.microsoft.com/office/drawing/2014/main" id="{91242F57-108C-6493-A77B-FA0D4675DE5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sv-FI" noProof="0" dirty="0" err="1">
                <a:latin typeface="Outfit Medium" pitchFamily="2" charset="0"/>
              </a:rPr>
              <a:t>Lorem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ipsum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dolor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sit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amet</a:t>
            </a:r>
            <a:r>
              <a:rPr lang="sv-FI" noProof="0" dirty="0">
                <a:latin typeface="Outfit Medium" pitchFamily="2" charset="0"/>
              </a:rPr>
              <a:t>. Ut alias </a:t>
            </a:r>
            <a:r>
              <a:rPr lang="sv-FI" noProof="0" dirty="0" err="1">
                <a:latin typeface="Outfit Medium" pitchFamily="2" charset="0"/>
              </a:rPr>
              <a:t>dolorum</a:t>
            </a:r>
            <a:r>
              <a:rPr lang="sv-FI" noProof="0" dirty="0">
                <a:latin typeface="Outfit Medium" pitchFamily="2" charset="0"/>
              </a:rPr>
              <a:t> et sunt </a:t>
            </a:r>
            <a:r>
              <a:rPr lang="sv-FI" noProof="0" dirty="0" err="1">
                <a:latin typeface="Outfit Medium" pitchFamily="2" charset="0"/>
              </a:rPr>
              <a:t>delectus</a:t>
            </a:r>
            <a:r>
              <a:rPr lang="sv-FI" noProof="0" dirty="0">
                <a:latin typeface="Outfit Medium" pitchFamily="2" charset="0"/>
              </a:rPr>
              <a:t> </a:t>
            </a:r>
            <a:br>
              <a:rPr lang="sv-FI" noProof="0" dirty="0">
                <a:latin typeface="Outfit Medium" pitchFamily="2" charset="0"/>
              </a:rPr>
            </a:br>
            <a:r>
              <a:rPr lang="sv-FI" noProof="0" dirty="0">
                <a:latin typeface="Outfit Medium" pitchFamily="2" charset="0"/>
              </a:rPr>
              <a:t>et </a:t>
            </a:r>
            <a:r>
              <a:rPr lang="sv-FI" noProof="0" dirty="0" err="1">
                <a:latin typeface="Outfit Medium" pitchFamily="2" charset="0"/>
              </a:rPr>
              <a:t>facere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perspiciatis</a:t>
            </a:r>
            <a:r>
              <a:rPr lang="sv-FI" noProof="0" dirty="0">
                <a:latin typeface="Outfit Medium" pitchFamily="2" charset="0"/>
              </a:rPr>
              <a:t> et </a:t>
            </a:r>
            <a:r>
              <a:rPr lang="sv-FI" noProof="0" dirty="0" err="1">
                <a:latin typeface="Outfit Medium" pitchFamily="2" charset="0"/>
              </a:rPr>
              <a:t>optio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eligendi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eos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odit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mollitia</a:t>
            </a:r>
            <a:r>
              <a:rPr lang="sv-FI" noProof="0" dirty="0">
                <a:latin typeface="Outfit Medium" pitchFamily="2" charset="0"/>
              </a:rPr>
              <a:t>. Ea </a:t>
            </a:r>
            <a:br>
              <a:rPr lang="sv-FI" noProof="0" dirty="0">
                <a:latin typeface="Outfit Medium" pitchFamily="2" charset="0"/>
              </a:rPr>
            </a:br>
            <a:r>
              <a:rPr lang="sv-FI" noProof="0" dirty="0" err="1">
                <a:latin typeface="Outfit Medium" pitchFamily="2" charset="0"/>
              </a:rPr>
              <a:t>enim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maiores</a:t>
            </a:r>
            <a:r>
              <a:rPr lang="sv-FI" noProof="0" dirty="0">
                <a:latin typeface="Outfit Medium" pitchFamily="2" charset="0"/>
              </a:rPr>
              <a:t> est </a:t>
            </a:r>
            <a:r>
              <a:rPr lang="sv-FI" noProof="0" dirty="0" err="1">
                <a:latin typeface="Outfit Medium" pitchFamily="2" charset="0"/>
              </a:rPr>
              <a:t>possimus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odio</a:t>
            </a:r>
            <a:r>
              <a:rPr lang="sv-FI" noProof="0" dirty="0">
                <a:latin typeface="Outfit Medium" pitchFamily="2" charset="0"/>
              </a:rPr>
              <a:t> At </a:t>
            </a:r>
            <a:r>
              <a:rPr lang="sv-FI" noProof="0" dirty="0" err="1">
                <a:latin typeface="Outfit Medium" pitchFamily="2" charset="0"/>
              </a:rPr>
              <a:t>tempora</a:t>
            </a:r>
            <a:r>
              <a:rPr lang="sv-FI" noProof="0" dirty="0">
                <a:latin typeface="Outfit Medium" pitchFamily="2" charset="0"/>
              </a:rPr>
              <a:t> sunt </a:t>
            </a:r>
            <a:r>
              <a:rPr lang="sv-FI" noProof="0" dirty="0" err="1">
                <a:latin typeface="Outfit Medium" pitchFamily="2" charset="0"/>
              </a:rPr>
              <a:t>ea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porro</a:t>
            </a:r>
            <a:r>
              <a:rPr lang="sv-FI" noProof="0" dirty="0">
                <a:latin typeface="Outfit Medium" pitchFamily="2" charset="0"/>
              </a:rPr>
              <a:t> </a:t>
            </a:r>
            <a:r>
              <a:rPr lang="sv-FI" noProof="0" dirty="0" err="1">
                <a:latin typeface="Outfit Medium" pitchFamily="2" charset="0"/>
              </a:rPr>
              <a:t>repellendus</a:t>
            </a:r>
            <a:r>
              <a:rPr lang="sv-FI" noProof="0" dirty="0">
                <a:latin typeface="Outfit Medium" pitchFamily="2" charset="0"/>
              </a:rPr>
              <a:t>.</a:t>
            </a:r>
          </a:p>
          <a:p>
            <a:pPr marL="0" lvl="0" indent="0">
              <a:buNone/>
            </a:pPr>
            <a:endParaRPr lang="sv-FI" noProof="0" dirty="0"/>
          </a:p>
          <a:p>
            <a:pPr marL="0" lvl="0" indent="0">
              <a:buNone/>
            </a:pPr>
            <a:r>
              <a:rPr lang="sv-FI" noProof="0" dirty="0"/>
              <a:t>Ex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itaque</a:t>
            </a:r>
            <a:r>
              <a:rPr lang="sv-FI" noProof="0" dirty="0"/>
              <a:t> ut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 et </a:t>
            </a:r>
            <a:r>
              <a:rPr lang="sv-FI" noProof="0" dirty="0" err="1"/>
              <a:t>molestiae</a:t>
            </a:r>
            <a:r>
              <a:rPr lang="sv-FI" noProof="0" dirty="0"/>
              <a:t> </a:t>
            </a:r>
            <a:r>
              <a:rPr lang="sv-FI" noProof="0" dirty="0" err="1"/>
              <a:t>rerum</a:t>
            </a:r>
            <a:r>
              <a:rPr lang="sv-FI" noProof="0" dirty="0"/>
              <a:t> ab </a:t>
            </a:r>
            <a:r>
              <a:rPr lang="sv-FI" noProof="0" dirty="0" err="1"/>
              <a:t>dolores</a:t>
            </a:r>
            <a:r>
              <a:rPr lang="sv-FI" noProof="0" dirty="0"/>
              <a:t> </a:t>
            </a:r>
            <a:r>
              <a:rPr lang="sv-FI" noProof="0" dirty="0" err="1"/>
              <a:t>iure</a:t>
            </a:r>
            <a:r>
              <a:rPr lang="sv-FI" noProof="0" dirty="0"/>
              <a:t> </a:t>
            </a:r>
            <a:r>
              <a:rPr lang="sv-FI" noProof="0" dirty="0" err="1"/>
              <a:t>qui</a:t>
            </a:r>
            <a:r>
              <a:rPr lang="sv-FI" noProof="0" dirty="0"/>
              <a:t> </a:t>
            </a:r>
            <a:r>
              <a:rPr lang="sv-FI" noProof="0" dirty="0" err="1"/>
              <a:t>explicabo</a:t>
            </a:r>
            <a:r>
              <a:rPr lang="sv-FI" noProof="0" dirty="0"/>
              <a:t> fuga! </a:t>
            </a:r>
            <a:r>
              <a:rPr lang="sv-FI" noProof="0" dirty="0" err="1"/>
              <a:t>Aut</a:t>
            </a:r>
            <a:r>
              <a:rPr lang="sv-FI" noProof="0" dirty="0"/>
              <a:t> </a:t>
            </a:r>
            <a:r>
              <a:rPr lang="sv-FI" noProof="0" dirty="0" err="1"/>
              <a:t>animi</a:t>
            </a:r>
            <a:r>
              <a:rPr lang="sv-FI" noProof="0" dirty="0"/>
              <a:t> </a:t>
            </a:r>
            <a:r>
              <a:rPr lang="sv-FI" noProof="0" dirty="0" err="1"/>
              <a:t>sequi</a:t>
            </a:r>
            <a:r>
              <a:rPr lang="sv-FI" noProof="0" dirty="0"/>
              <a:t> </a:t>
            </a:r>
            <a:r>
              <a:rPr lang="sv-FI" noProof="0" dirty="0" err="1"/>
              <a:t>eum</a:t>
            </a:r>
            <a:r>
              <a:rPr lang="sv-FI" noProof="0" dirty="0"/>
              <a:t> </a:t>
            </a:r>
            <a:r>
              <a:rPr lang="sv-FI" noProof="0" dirty="0" err="1"/>
              <a:t>molestias</a:t>
            </a:r>
            <a:r>
              <a:rPr lang="sv-FI" noProof="0" dirty="0"/>
              <a:t> </a:t>
            </a:r>
            <a:r>
              <a:rPr lang="sv-FI" noProof="0" dirty="0" err="1"/>
              <a:t>aspernatur</a:t>
            </a:r>
            <a:r>
              <a:rPr lang="sv-FI" noProof="0" dirty="0"/>
              <a:t> est </a:t>
            </a:r>
            <a:r>
              <a:rPr lang="sv-FI" noProof="0" dirty="0" err="1"/>
              <a:t>dicta</a:t>
            </a:r>
            <a:r>
              <a:rPr lang="sv-FI" noProof="0" dirty="0"/>
              <a:t> </a:t>
            </a:r>
            <a:r>
              <a:rPr lang="sv-FI" noProof="0" dirty="0" err="1"/>
              <a:t>obcaecati</a:t>
            </a:r>
            <a:r>
              <a:rPr lang="sv-FI" noProof="0" dirty="0"/>
              <a:t> </a:t>
            </a:r>
            <a:r>
              <a:rPr lang="sv-FI" noProof="0" dirty="0" err="1"/>
              <a:t>qui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et </a:t>
            </a:r>
            <a:r>
              <a:rPr lang="sv-FI" noProof="0" dirty="0" err="1"/>
              <a:t>impedit</a:t>
            </a:r>
            <a:r>
              <a:rPr lang="sv-FI" noProof="0" dirty="0"/>
              <a:t> </a:t>
            </a:r>
            <a:r>
              <a:rPr lang="sv-FI" noProof="0" dirty="0" err="1"/>
              <a:t>veniam</a:t>
            </a:r>
            <a:r>
              <a:rPr lang="sv-FI" noProof="0" dirty="0"/>
              <a:t> rem </a:t>
            </a:r>
            <a:r>
              <a:rPr lang="sv-FI" noProof="0" dirty="0" err="1"/>
              <a:t>provident</a:t>
            </a:r>
            <a:r>
              <a:rPr lang="sv-FI" noProof="0" dirty="0"/>
              <a:t> </a:t>
            </a:r>
            <a:r>
              <a:rPr lang="sv-FI" noProof="0" dirty="0" err="1"/>
              <a:t>consequuntur</a:t>
            </a:r>
            <a:r>
              <a:rPr lang="sv-FI" noProof="0" dirty="0"/>
              <a:t>! Ad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similique</a:t>
            </a:r>
            <a:r>
              <a:rPr lang="sv-FI" noProof="0" dirty="0"/>
              <a:t> </a:t>
            </a:r>
            <a:r>
              <a:rPr lang="sv-FI" noProof="0" dirty="0" err="1"/>
              <a:t>aut</a:t>
            </a:r>
            <a:r>
              <a:rPr lang="sv-FI" noProof="0" dirty="0"/>
              <a:t> </a:t>
            </a:r>
            <a:r>
              <a:rPr lang="sv-FI" noProof="0" dirty="0" err="1"/>
              <a:t>reprehenderit</a:t>
            </a:r>
            <a:r>
              <a:rPr lang="sv-FI" noProof="0" dirty="0"/>
              <a:t> </a:t>
            </a:r>
            <a:r>
              <a:rPr lang="sv-FI" noProof="0" dirty="0" err="1"/>
              <a:t>sequi</a:t>
            </a:r>
            <a:r>
              <a:rPr lang="sv-FI" noProof="0" dirty="0"/>
              <a:t> in </a:t>
            </a:r>
            <a:r>
              <a:rPr lang="sv-FI" noProof="0" dirty="0" err="1"/>
              <a:t>dolorem</a:t>
            </a:r>
            <a:r>
              <a:rPr lang="sv-FI" noProof="0" dirty="0"/>
              <a:t> </a:t>
            </a:r>
            <a:r>
              <a:rPr lang="sv-FI" noProof="0" dirty="0" err="1"/>
              <a:t>similique</a:t>
            </a:r>
            <a:r>
              <a:rPr lang="sv-FI" noProof="0" dirty="0"/>
              <a:t>. Est </a:t>
            </a:r>
            <a:r>
              <a:rPr lang="sv-FI" noProof="0" dirty="0" err="1"/>
              <a:t>soluta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nisi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 </a:t>
            </a:r>
            <a:r>
              <a:rPr lang="sv-FI" noProof="0" dirty="0" err="1"/>
              <a:t>quia</a:t>
            </a:r>
            <a:r>
              <a:rPr lang="sv-FI" noProof="0" dirty="0"/>
              <a:t> ut </a:t>
            </a:r>
            <a:r>
              <a:rPr lang="sv-FI" noProof="0" dirty="0" err="1"/>
              <a:t>nisi</a:t>
            </a:r>
            <a:r>
              <a:rPr lang="sv-FI" noProof="0" dirty="0"/>
              <a:t> </a:t>
            </a:r>
            <a:r>
              <a:rPr lang="sv-FI" noProof="0" dirty="0" err="1"/>
              <a:t>nihil</a:t>
            </a:r>
            <a:r>
              <a:rPr lang="sv-FI" noProof="0" dirty="0"/>
              <a:t> non </a:t>
            </a:r>
            <a:r>
              <a:rPr lang="sv-FI" noProof="0" dirty="0" err="1"/>
              <a:t>soluta</a:t>
            </a:r>
            <a:r>
              <a:rPr lang="sv-FI" noProof="0" dirty="0"/>
              <a:t> </a:t>
            </a:r>
            <a:r>
              <a:rPr lang="sv-FI" noProof="0" dirty="0" err="1"/>
              <a:t>ullam</a:t>
            </a:r>
            <a:r>
              <a:rPr lang="sv-FI" noProof="0" dirty="0"/>
              <a:t>.</a:t>
            </a:r>
          </a:p>
          <a:p>
            <a:pPr marL="0" lvl="0" indent="0">
              <a:buNone/>
            </a:pPr>
            <a:endParaRPr lang="sv-FI" noProof="0" dirty="0"/>
          </a:p>
          <a:p>
            <a:pPr marL="0" lvl="0" indent="0">
              <a:buNone/>
            </a:pPr>
            <a:r>
              <a:rPr lang="sv-FI" noProof="0" dirty="0" err="1"/>
              <a:t>Quo</a:t>
            </a:r>
            <a:r>
              <a:rPr lang="sv-FI" noProof="0" dirty="0"/>
              <a:t> </a:t>
            </a:r>
            <a:r>
              <a:rPr lang="sv-FI" noProof="0" dirty="0" err="1"/>
              <a:t>dignissimos</a:t>
            </a:r>
            <a:r>
              <a:rPr lang="sv-FI" noProof="0" dirty="0"/>
              <a:t> </a:t>
            </a:r>
            <a:r>
              <a:rPr lang="sv-FI" noProof="0" dirty="0" err="1"/>
              <a:t>vero</a:t>
            </a:r>
            <a:r>
              <a:rPr lang="sv-FI" noProof="0" dirty="0"/>
              <a:t> est </a:t>
            </a:r>
            <a:r>
              <a:rPr lang="sv-FI" noProof="0" dirty="0" err="1"/>
              <a:t>praesentium</a:t>
            </a:r>
            <a:r>
              <a:rPr lang="sv-FI" noProof="0" dirty="0"/>
              <a:t> </a:t>
            </a:r>
            <a:r>
              <a:rPr lang="sv-FI" noProof="0" dirty="0" err="1"/>
              <a:t>molestiae</a:t>
            </a:r>
            <a:r>
              <a:rPr lang="sv-FI" noProof="0" dirty="0"/>
              <a:t> </a:t>
            </a:r>
            <a:r>
              <a:rPr lang="sv-FI" noProof="0" dirty="0" err="1"/>
              <a:t>vel</a:t>
            </a:r>
            <a:r>
              <a:rPr lang="sv-FI" noProof="0" dirty="0"/>
              <a:t> libero </a:t>
            </a:r>
            <a:r>
              <a:rPr lang="sv-FI" noProof="0" dirty="0" err="1"/>
              <a:t>officiis</a:t>
            </a:r>
            <a:r>
              <a:rPr lang="sv-FI" noProof="0" dirty="0"/>
              <a:t> </a:t>
            </a:r>
            <a:r>
              <a:rPr lang="sv-FI" noProof="0" dirty="0" err="1"/>
              <a:t>aut</a:t>
            </a:r>
            <a:r>
              <a:rPr lang="sv-FI" noProof="0" dirty="0"/>
              <a:t> </a:t>
            </a:r>
            <a:r>
              <a:rPr lang="sv-FI" noProof="0" dirty="0" err="1"/>
              <a:t>quia</a:t>
            </a:r>
            <a:r>
              <a:rPr lang="sv-FI" noProof="0" dirty="0"/>
              <a:t> </a:t>
            </a:r>
            <a:r>
              <a:rPr lang="sv-FI" noProof="0" dirty="0" err="1"/>
              <a:t>magni</a:t>
            </a:r>
            <a:r>
              <a:rPr lang="sv-FI" noProof="0" dirty="0"/>
              <a:t> </a:t>
            </a:r>
            <a:r>
              <a:rPr lang="sv-FI" noProof="0" dirty="0" err="1"/>
              <a:t>qui</a:t>
            </a:r>
            <a:r>
              <a:rPr lang="sv-FI" noProof="0" dirty="0"/>
              <a:t>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 et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illo</a:t>
            </a:r>
            <a:r>
              <a:rPr lang="sv-FI" noProof="0" dirty="0"/>
              <a:t> et </a:t>
            </a:r>
            <a:br>
              <a:rPr lang="sv-FI" noProof="0" dirty="0"/>
            </a:b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nisi</a:t>
            </a:r>
            <a:r>
              <a:rPr lang="sv-FI" noProof="0" dirty="0"/>
              <a:t>. Et </a:t>
            </a:r>
            <a:r>
              <a:rPr lang="sv-FI" noProof="0" dirty="0" err="1"/>
              <a:t>molestiae</a:t>
            </a:r>
            <a:r>
              <a:rPr lang="sv-FI" noProof="0" dirty="0"/>
              <a:t> </a:t>
            </a:r>
            <a:r>
              <a:rPr lang="sv-FI" noProof="0" dirty="0" err="1"/>
              <a:t>deleniti</a:t>
            </a:r>
            <a:r>
              <a:rPr lang="sv-FI" noProof="0" dirty="0"/>
              <a:t> in </a:t>
            </a:r>
            <a:r>
              <a:rPr lang="sv-FI" noProof="0" dirty="0" err="1"/>
              <a:t>quia</a:t>
            </a:r>
            <a:r>
              <a:rPr lang="sv-FI" noProof="0" dirty="0"/>
              <a:t> </a:t>
            </a:r>
            <a:r>
              <a:rPr lang="sv-FI" noProof="0" dirty="0" err="1"/>
              <a:t>harum</a:t>
            </a:r>
            <a:r>
              <a:rPr lang="sv-FI" noProof="0" dirty="0"/>
              <a:t> est </a:t>
            </a:r>
            <a:r>
              <a:rPr lang="sv-FI" noProof="0" dirty="0" err="1"/>
              <a:t>doloremque</a:t>
            </a:r>
            <a:r>
              <a:rPr lang="sv-FI" noProof="0" dirty="0"/>
              <a:t> </a:t>
            </a:r>
            <a:r>
              <a:rPr lang="sv-FI" noProof="0" dirty="0" err="1"/>
              <a:t>veritatis</a:t>
            </a:r>
            <a:r>
              <a:rPr lang="sv-FI" noProof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3600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van paikkamerkki 1" descr="kuvapaikka">
            <a:extLst>
              <a:ext uri="{FF2B5EF4-FFF2-40B4-BE49-F238E27FC236}">
                <a16:creationId xmlns:a16="http://schemas.microsoft.com/office/drawing/2014/main" id="{E41EB8CF-03A1-C441-326D-73DA579A15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55E6D49D-4CBE-1E0E-8B4F-4221DF1FC1FD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30400" y="6512400"/>
            <a:ext cx="968400" cy="151200"/>
          </a:xfrm>
        </p:spPr>
        <p:txBody>
          <a:bodyPr/>
          <a:lstStyle/>
          <a:p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D6EF923C-9284-6751-B82B-70365BBA990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endParaRPr lang="sv-FI" noProof="0" dirty="0"/>
          </a:p>
        </p:txBody>
      </p:sp>
      <p:sp>
        <p:nvSpPr>
          <p:cNvPr id="5" name="Kuvan paikkamerkki 4" descr="kuvapaikka">
            <a:extLst>
              <a:ext uri="{FF2B5EF4-FFF2-40B4-BE49-F238E27FC236}">
                <a16:creationId xmlns:a16="http://schemas.microsoft.com/office/drawing/2014/main" id="{ABB4D3B9-93B9-1DF4-2090-1EAA4F1C24C7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</p:sp>
      <p:sp>
        <p:nvSpPr>
          <p:cNvPr id="6" name="Tekstin paikkamerkki 5">
            <a:extLst>
              <a:ext uri="{FF2B5EF4-FFF2-40B4-BE49-F238E27FC236}">
                <a16:creationId xmlns:a16="http://schemas.microsoft.com/office/drawing/2014/main" id="{BF6E6A9F-E1BE-9B39-E079-F021707540F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endParaRPr lang="sv-FI" noProof="0" dirty="0"/>
          </a:p>
        </p:txBody>
      </p:sp>
      <p:sp>
        <p:nvSpPr>
          <p:cNvPr id="7" name="Kuvan paikkamerkki 6" descr="kuvapaikka">
            <a:extLst>
              <a:ext uri="{FF2B5EF4-FFF2-40B4-BE49-F238E27FC236}">
                <a16:creationId xmlns:a16="http://schemas.microsoft.com/office/drawing/2014/main" id="{E525466F-AC37-E7B9-D894-09B8CAAF2259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</p:sp>
      <p:sp>
        <p:nvSpPr>
          <p:cNvPr id="8" name="Tekstin paikkamerkki 7">
            <a:extLst>
              <a:ext uri="{FF2B5EF4-FFF2-40B4-BE49-F238E27FC236}">
                <a16:creationId xmlns:a16="http://schemas.microsoft.com/office/drawing/2014/main" id="{EDBEEF20-95F5-DF66-3891-2F2E39FABAE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endParaRPr lang="sv-FI" noProof="0" dirty="0"/>
          </a:p>
        </p:txBody>
      </p:sp>
      <p:sp>
        <p:nvSpPr>
          <p:cNvPr id="9" name="Kuvan paikkamerkki 8" descr="kuvapaikka">
            <a:extLst>
              <a:ext uri="{FF2B5EF4-FFF2-40B4-BE49-F238E27FC236}">
                <a16:creationId xmlns:a16="http://schemas.microsoft.com/office/drawing/2014/main" id="{0BEC3DB1-9275-8D58-289F-E3823F65B971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</p:sp>
      <p:sp>
        <p:nvSpPr>
          <p:cNvPr id="10" name="Tekstin paikkamerkki 9">
            <a:extLst>
              <a:ext uri="{FF2B5EF4-FFF2-40B4-BE49-F238E27FC236}">
                <a16:creationId xmlns:a16="http://schemas.microsoft.com/office/drawing/2014/main" id="{8DBC9807-3F6F-EA0C-4DB2-3CBDD26F5DB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endParaRPr lang="sv-FI" noProof="0" dirty="0"/>
          </a:p>
        </p:txBody>
      </p:sp>
      <p:sp>
        <p:nvSpPr>
          <p:cNvPr id="11" name="Kuvan paikkamerkki 10" descr="kuvapaikka">
            <a:extLst>
              <a:ext uri="{FF2B5EF4-FFF2-40B4-BE49-F238E27FC236}">
                <a16:creationId xmlns:a16="http://schemas.microsoft.com/office/drawing/2014/main" id="{BF88AA4B-6DB5-C9CA-D3DD-65802E448209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</p:sp>
      <p:sp>
        <p:nvSpPr>
          <p:cNvPr id="12" name="Tekstin paikkamerkki 11">
            <a:extLst>
              <a:ext uri="{FF2B5EF4-FFF2-40B4-BE49-F238E27FC236}">
                <a16:creationId xmlns:a16="http://schemas.microsoft.com/office/drawing/2014/main" id="{B1632FF3-D61C-B021-0C0A-629D8F8A2515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endParaRPr lang="sv-FI" noProof="0" dirty="0"/>
          </a:p>
        </p:txBody>
      </p:sp>
      <p:sp>
        <p:nvSpPr>
          <p:cNvPr id="13" name="Kuvan paikkamerkki 12" descr="kuvapaikka">
            <a:extLst>
              <a:ext uri="{FF2B5EF4-FFF2-40B4-BE49-F238E27FC236}">
                <a16:creationId xmlns:a16="http://schemas.microsoft.com/office/drawing/2014/main" id="{A45DDC21-4159-DBE2-D371-77A41ED09D7F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/>
      </p:sp>
      <p:sp>
        <p:nvSpPr>
          <p:cNvPr id="14" name="Tekstin paikkamerkki 13">
            <a:extLst>
              <a:ext uri="{FF2B5EF4-FFF2-40B4-BE49-F238E27FC236}">
                <a16:creationId xmlns:a16="http://schemas.microsoft.com/office/drawing/2014/main" id="{27934F07-5E13-C38A-C1DD-05138693FFCD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endParaRPr lang="sv-FI" noProof="0" dirty="0"/>
          </a:p>
        </p:txBody>
      </p:sp>
    </p:spTree>
    <p:extLst>
      <p:ext uri="{BB962C8B-B14F-4D97-AF65-F5344CB8AC3E}">
        <p14:creationId xmlns:p14="http://schemas.microsoft.com/office/powerpoint/2010/main" val="20187877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B3EA67C1-8563-F6F7-DCC8-1AE832A48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Grafer och diagram</a:t>
            </a:r>
          </a:p>
        </p:txBody>
      </p:sp>
      <p:sp>
        <p:nvSpPr>
          <p:cNvPr id="2" name="Tekstin paikkamerkki 1">
            <a:extLst>
              <a:ext uri="{FF2B5EF4-FFF2-40B4-BE49-F238E27FC236}">
                <a16:creationId xmlns:a16="http://schemas.microsoft.com/office/drawing/2014/main" id="{AA613552-D75F-057A-3528-24CB49506B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Ut alias </a:t>
            </a:r>
            <a:r>
              <a:rPr lang="sv-FI" noProof="0" dirty="0" err="1"/>
              <a:t>dolorum</a:t>
            </a:r>
            <a:r>
              <a:rPr lang="sv-FI" noProof="0" dirty="0"/>
              <a:t> et sunt </a:t>
            </a:r>
            <a:r>
              <a:rPr lang="sv-FI" noProof="0" dirty="0" err="1"/>
              <a:t>delectus</a:t>
            </a:r>
            <a:r>
              <a:rPr lang="sv-FI" noProof="0" dirty="0"/>
              <a:t> et </a:t>
            </a:r>
            <a:r>
              <a:rPr lang="sv-FI" noProof="0" dirty="0" err="1"/>
              <a:t>facere</a:t>
            </a:r>
            <a:r>
              <a:rPr lang="sv-FI" noProof="0" dirty="0"/>
              <a:t> </a:t>
            </a:r>
            <a:r>
              <a:rPr lang="sv-FI" noProof="0" dirty="0" err="1"/>
              <a:t>perspiciatis</a:t>
            </a:r>
            <a:r>
              <a:rPr lang="sv-FI" noProof="0" dirty="0"/>
              <a:t> et </a:t>
            </a:r>
            <a:r>
              <a:rPr lang="sv-FI" noProof="0" dirty="0" err="1"/>
              <a:t>optio</a:t>
            </a:r>
            <a:r>
              <a:rPr lang="sv-FI" noProof="0" dirty="0"/>
              <a:t> </a:t>
            </a:r>
            <a:r>
              <a:rPr lang="sv-FI" noProof="0" dirty="0" err="1"/>
              <a:t>eligendi</a:t>
            </a:r>
            <a:r>
              <a:rPr lang="sv-FI" noProof="0" dirty="0"/>
              <a:t> </a:t>
            </a:r>
            <a:r>
              <a:rPr lang="sv-FI" noProof="0" dirty="0" err="1"/>
              <a:t>eos</a:t>
            </a:r>
            <a:r>
              <a:rPr lang="sv-FI" noProof="0" dirty="0"/>
              <a:t> </a:t>
            </a:r>
            <a:r>
              <a:rPr lang="sv-FI" noProof="0" dirty="0" err="1"/>
              <a:t>odit</a:t>
            </a:r>
            <a:r>
              <a:rPr lang="sv-FI" noProof="0" dirty="0"/>
              <a:t> </a:t>
            </a:r>
            <a:r>
              <a:rPr lang="sv-FI" noProof="0" dirty="0" err="1"/>
              <a:t>mollitia</a:t>
            </a:r>
            <a:r>
              <a:rPr lang="sv-FI" noProof="0" dirty="0"/>
              <a:t>. 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  <a:p>
            <a:pPr marL="0" indent="0">
              <a:buNone/>
            </a:pPr>
            <a:endParaRPr lang="sv-FI" noProof="0" dirty="0"/>
          </a:p>
          <a:p>
            <a:pPr marL="0" indent="0">
              <a:buNone/>
            </a:pPr>
            <a:r>
              <a:rPr lang="sv-FI" noProof="0" dirty="0"/>
              <a:t>Ex </a:t>
            </a:r>
            <a:r>
              <a:rPr lang="sv-FI" noProof="0" dirty="0" err="1"/>
              <a:t>doloribus</a:t>
            </a:r>
            <a:r>
              <a:rPr lang="sv-FI" noProof="0" dirty="0"/>
              <a:t> </a:t>
            </a:r>
            <a:r>
              <a:rPr lang="sv-FI" noProof="0" dirty="0" err="1"/>
              <a:t>itaque</a:t>
            </a:r>
            <a:r>
              <a:rPr lang="sv-FI" noProof="0" dirty="0"/>
              <a:t> ut </a:t>
            </a:r>
            <a:r>
              <a:rPr lang="sv-FI" noProof="0" dirty="0" err="1"/>
              <a:t>fugit</a:t>
            </a:r>
            <a:r>
              <a:rPr lang="sv-FI" noProof="0" dirty="0"/>
              <a:t> </a:t>
            </a:r>
            <a:r>
              <a:rPr lang="sv-FI" noProof="0" dirty="0" err="1"/>
              <a:t>nesciunt</a:t>
            </a:r>
            <a:r>
              <a:rPr lang="sv-FI" noProof="0" dirty="0"/>
              <a:t>. </a:t>
            </a:r>
            <a:br>
              <a:rPr lang="sv-FI" noProof="0" dirty="0"/>
            </a:br>
            <a:r>
              <a:rPr lang="sv-FI" noProof="0" dirty="0"/>
              <a:t>Ea </a:t>
            </a:r>
            <a:r>
              <a:rPr lang="sv-FI" noProof="0" dirty="0" err="1"/>
              <a:t>enim</a:t>
            </a:r>
            <a:r>
              <a:rPr lang="sv-FI" noProof="0" dirty="0"/>
              <a:t> </a:t>
            </a:r>
            <a:r>
              <a:rPr lang="sv-FI" noProof="0" dirty="0" err="1"/>
              <a:t>maiores</a:t>
            </a:r>
            <a:r>
              <a:rPr lang="sv-FI" noProof="0" dirty="0"/>
              <a:t> est </a:t>
            </a:r>
            <a:r>
              <a:rPr lang="sv-FI" noProof="0" dirty="0" err="1"/>
              <a:t>possimus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at </a:t>
            </a:r>
            <a:r>
              <a:rPr lang="sv-FI" noProof="0" dirty="0" err="1"/>
              <a:t>tempora</a:t>
            </a:r>
            <a:r>
              <a:rPr lang="sv-FI" noProof="0" dirty="0"/>
              <a:t> sunt </a:t>
            </a:r>
            <a:r>
              <a:rPr lang="sv-FI" noProof="0" dirty="0" err="1"/>
              <a:t>ea</a:t>
            </a:r>
            <a:r>
              <a:rPr lang="sv-FI" noProof="0" dirty="0"/>
              <a:t> </a:t>
            </a:r>
            <a:r>
              <a:rPr lang="sv-FI" noProof="0" dirty="0" err="1"/>
              <a:t>porro</a:t>
            </a:r>
            <a:r>
              <a:rPr lang="sv-FI" noProof="0" dirty="0"/>
              <a:t> </a:t>
            </a:r>
            <a:r>
              <a:rPr lang="sv-FI" noProof="0" dirty="0" err="1"/>
              <a:t>repellendus</a:t>
            </a:r>
            <a:r>
              <a:rPr lang="sv-FI" noProof="0" dirty="0"/>
              <a:t>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AEF42F0-D246-2D7B-B51D-4840B0AC3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329186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580BFBB-7B36-C136-50B7-CFAECC603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“</a:t>
            </a:r>
            <a:r>
              <a:rPr lang="sv-FI" noProof="0" dirty="0" err="1"/>
              <a:t>Lorem</a:t>
            </a:r>
            <a:r>
              <a:rPr lang="sv-FI" noProof="0" dirty="0"/>
              <a:t> </a:t>
            </a:r>
            <a:r>
              <a:rPr lang="sv-FI" noProof="0" dirty="0" err="1"/>
              <a:t>ipsum</a:t>
            </a:r>
            <a:r>
              <a:rPr lang="sv-FI" noProof="0" dirty="0"/>
              <a:t> </a:t>
            </a:r>
            <a:r>
              <a:rPr lang="sv-FI" noProof="0" dirty="0" err="1"/>
              <a:t>dolor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amet</a:t>
            </a:r>
            <a:r>
              <a:rPr lang="sv-FI" noProof="0" dirty="0"/>
              <a:t>. </a:t>
            </a:r>
            <a:br>
              <a:rPr lang="sv-FI" noProof="0" dirty="0"/>
            </a:b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accusantium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non </a:t>
            </a:r>
            <a:r>
              <a:rPr lang="sv-FI" noProof="0" dirty="0" err="1"/>
              <a:t>galisum</a:t>
            </a:r>
            <a:r>
              <a:rPr lang="sv-FI" noProof="0" dirty="0"/>
              <a:t> </a:t>
            </a:r>
            <a:r>
              <a:rPr lang="sv-FI" noProof="0" dirty="0" err="1"/>
              <a:t>numquam</a:t>
            </a:r>
            <a:r>
              <a:rPr lang="sv-FI" noProof="0" dirty="0"/>
              <a:t> et sunt </a:t>
            </a:r>
            <a:r>
              <a:rPr lang="sv-FI" noProof="0" dirty="0" err="1"/>
              <a:t>magnam</a:t>
            </a:r>
            <a:r>
              <a:rPr lang="sv-FI" noProof="0" dirty="0"/>
              <a:t> </a:t>
            </a:r>
            <a:r>
              <a:rPr lang="sv-FI" noProof="0" dirty="0" err="1"/>
              <a:t>sit</a:t>
            </a:r>
            <a:r>
              <a:rPr lang="sv-FI" noProof="0" dirty="0"/>
              <a:t> </a:t>
            </a:r>
            <a:r>
              <a:rPr lang="sv-FI" noProof="0" dirty="0" err="1"/>
              <a:t>odio</a:t>
            </a:r>
            <a:r>
              <a:rPr lang="sv-FI" noProof="0" dirty="0"/>
              <a:t> </a:t>
            </a:r>
            <a:r>
              <a:rPr lang="sv-FI" noProof="0" dirty="0" err="1"/>
              <a:t>excepturi</a:t>
            </a:r>
            <a:r>
              <a:rPr lang="sv-FI" noProof="0" dirty="0"/>
              <a:t> et </a:t>
            </a: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facilis</a:t>
            </a:r>
            <a:r>
              <a:rPr lang="sv-FI" noProof="0" dirty="0"/>
              <a:t> et </a:t>
            </a:r>
            <a:br>
              <a:rPr lang="sv-FI" noProof="0" dirty="0"/>
            </a:br>
            <a:r>
              <a:rPr lang="sv-FI" noProof="0" dirty="0" err="1"/>
              <a:t>voluptas</a:t>
            </a:r>
            <a:r>
              <a:rPr lang="sv-FI" noProof="0" dirty="0"/>
              <a:t> </a:t>
            </a:r>
            <a:r>
              <a:rPr lang="sv-FI" noProof="0" dirty="0" err="1"/>
              <a:t>dolores</a:t>
            </a:r>
            <a:r>
              <a:rPr lang="sv-FI" noProof="0" dirty="0"/>
              <a:t>.”</a:t>
            </a:r>
          </a:p>
        </p:txBody>
      </p:sp>
      <p:sp>
        <p:nvSpPr>
          <p:cNvPr id="6" name="Tekstin paikkamerkki 5">
            <a:extLst>
              <a:ext uri="{FF2B5EF4-FFF2-40B4-BE49-F238E27FC236}">
                <a16:creationId xmlns:a16="http://schemas.microsoft.com/office/drawing/2014/main" id="{6B85BF02-272E-A550-BAD3-F7D6995FC9A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sv-FI" noProof="0" dirty="0"/>
              <a:t>Förnamn Efternamn</a:t>
            </a:r>
          </a:p>
        </p:txBody>
      </p:sp>
    </p:spTree>
    <p:extLst>
      <p:ext uri="{BB962C8B-B14F-4D97-AF65-F5344CB8AC3E}">
        <p14:creationId xmlns:p14="http://schemas.microsoft.com/office/powerpoint/2010/main" val="9407752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9193779-BB8A-7696-11AD-AE02FBB35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Underrubrik </a:t>
            </a:r>
            <a:br>
              <a:rPr lang="sv-FI" noProof="0" dirty="0"/>
            </a:br>
            <a:r>
              <a:rPr lang="sv-FI" noProof="0" dirty="0"/>
              <a:t>på två rader</a:t>
            </a:r>
          </a:p>
        </p:txBody>
      </p:sp>
    </p:spTree>
    <p:extLst>
      <p:ext uri="{BB962C8B-B14F-4D97-AF65-F5344CB8AC3E}">
        <p14:creationId xmlns:p14="http://schemas.microsoft.com/office/powerpoint/2010/main" val="17336837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9193779-BB8A-7696-11AD-AE02FBB35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Underrubrik </a:t>
            </a:r>
            <a:br>
              <a:rPr lang="sv-FI" noProof="0" dirty="0"/>
            </a:br>
            <a:r>
              <a:rPr lang="sv-FI" dirty="0"/>
              <a:t>på</a:t>
            </a:r>
            <a:r>
              <a:rPr lang="sv-FI" noProof="0" dirty="0"/>
              <a:t> två rader</a:t>
            </a:r>
          </a:p>
        </p:txBody>
      </p:sp>
    </p:spTree>
    <p:extLst>
      <p:ext uri="{BB962C8B-B14F-4D97-AF65-F5344CB8AC3E}">
        <p14:creationId xmlns:p14="http://schemas.microsoft.com/office/powerpoint/2010/main" val="17507487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9193779-BB8A-7696-11AD-AE02FBB35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Underrubrik </a:t>
            </a:r>
            <a:br>
              <a:rPr lang="sv-FI" noProof="0" dirty="0"/>
            </a:br>
            <a:r>
              <a:rPr lang="sv-FI" noProof="0" dirty="0"/>
              <a:t>på två rader</a:t>
            </a:r>
          </a:p>
        </p:txBody>
      </p:sp>
    </p:spTree>
    <p:extLst>
      <p:ext uri="{BB962C8B-B14F-4D97-AF65-F5344CB8AC3E}">
        <p14:creationId xmlns:p14="http://schemas.microsoft.com/office/powerpoint/2010/main" val="1876220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9193779-BB8A-7696-11AD-AE02FBB35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FI" noProof="0" dirty="0"/>
              <a:t>Underrubrik </a:t>
            </a:r>
            <a:br>
              <a:rPr lang="sv-FI" noProof="0" dirty="0"/>
            </a:br>
            <a:r>
              <a:rPr lang="sv-FI" noProof="0" dirty="0"/>
              <a:t>på två rader</a:t>
            </a:r>
          </a:p>
        </p:txBody>
      </p:sp>
    </p:spTree>
    <p:extLst>
      <p:ext uri="{BB962C8B-B14F-4D97-AF65-F5344CB8AC3E}">
        <p14:creationId xmlns:p14="http://schemas.microsoft.com/office/powerpoint/2010/main" val="23841506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uvan paikkamerkki 4">
            <a:extLst>
              <a:ext uri="{FF2B5EF4-FFF2-40B4-BE49-F238E27FC236}">
                <a16:creationId xmlns:a16="http://schemas.microsoft.com/office/drawing/2014/main" id="{C37A83BB-391E-6C32-0014-7E5616806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2872015F-342F-DC62-3A79-DE9087E51C0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30400" y="6512400"/>
            <a:ext cx="968400" cy="151200"/>
          </a:xfrm>
        </p:spPr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676906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van paikkamerkki 1" descr="kuvapaikka">
            <a:extLst>
              <a:ext uri="{FF2B5EF4-FFF2-40B4-BE49-F238E27FC236}">
                <a16:creationId xmlns:a16="http://schemas.microsoft.com/office/drawing/2014/main" id="{5CFD8081-AB49-FCF4-A2D8-36FB257195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CC34809A-F253-4895-7490-4892139096E3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30400" y="6512400"/>
            <a:ext cx="968400" cy="151200"/>
          </a:xfrm>
        </p:spPr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220240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76665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>
            <a:extLst>
              <a:ext uri="{FF2B5EF4-FFF2-40B4-BE49-F238E27FC236}">
                <a16:creationId xmlns:a16="http://schemas.microsoft.com/office/drawing/2014/main" id="{A7AAF2B3-B8BB-190B-1F73-C0E3A1FB78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v-FI" noProof="0" dirty="0">
                <a:latin typeface="Outfit" pitchFamily="2" charset="0"/>
                <a:ea typeface="Omnes_Valio SemiBold" pitchFamily="50" charset="0"/>
              </a:rPr>
              <a:t>Kontaktinformation</a:t>
            </a:r>
          </a:p>
          <a:p>
            <a:endParaRPr lang="sv-FI" noProof="0" dirty="0">
              <a:latin typeface="Outfit" pitchFamily="2" charset="0"/>
            </a:endParaRPr>
          </a:p>
          <a:p>
            <a:r>
              <a:rPr lang="sv-FI" noProof="0" dirty="0">
                <a:latin typeface="Outfit" pitchFamily="2" charset="0"/>
              </a:rPr>
              <a:t>Förnamn Efternamn</a:t>
            </a:r>
          </a:p>
          <a:p>
            <a:r>
              <a:rPr lang="sv-FI" noProof="0" dirty="0">
                <a:latin typeface="Outfit" pitchFamily="2" charset="0"/>
              </a:rPr>
              <a:t>förnamn</a:t>
            </a:r>
            <a:r>
              <a:rPr lang="sv-FI" dirty="0">
                <a:latin typeface="Outfit" pitchFamily="2" charset="0"/>
              </a:rPr>
              <a:t>.e</a:t>
            </a:r>
            <a:r>
              <a:rPr lang="sv-FI" noProof="0" dirty="0" err="1">
                <a:latin typeface="Outfit" pitchFamily="2" charset="0"/>
              </a:rPr>
              <a:t>fternamn</a:t>
            </a:r>
            <a:endParaRPr lang="sv-FI" noProof="0" dirty="0">
              <a:latin typeface="Outfit" pitchFamily="2" charset="0"/>
            </a:endParaRPr>
          </a:p>
          <a:p>
            <a:r>
              <a:rPr lang="sv-FI" noProof="0" dirty="0">
                <a:latin typeface="Outfit" pitchFamily="2" charset="0"/>
              </a:rPr>
              <a:t>@innokaupungit.fi</a:t>
            </a:r>
          </a:p>
          <a:p>
            <a:r>
              <a:rPr lang="sv-FI" noProof="0" dirty="0">
                <a:latin typeface="Outfit" pitchFamily="2" charset="0"/>
              </a:rPr>
              <a:t>050 1234567</a:t>
            </a:r>
          </a:p>
        </p:txBody>
      </p:sp>
    </p:spTree>
    <p:extLst>
      <p:ext uri="{BB962C8B-B14F-4D97-AF65-F5344CB8AC3E}">
        <p14:creationId xmlns:p14="http://schemas.microsoft.com/office/powerpoint/2010/main" val="5071796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in paikkamerkki 1">
            <a:extLst>
              <a:ext uri="{FF2B5EF4-FFF2-40B4-BE49-F238E27FC236}">
                <a16:creationId xmlns:a16="http://schemas.microsoft.com/office/drawing/2014/main" id="{A7AAF2B3-B8BB-190B-1F73-C0E3A1FB78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v-FI" noProof="0" dirty="0">
                <a:latin typeface="Outfit" pitchFamily="2" charset="0"/>
                <a:ea typeface="Omnes_Valio SemiBold" pitchFamily="50" charset="0"/>
              </a:rPr>
              <a:t>Kontaktinformation</a:t>
            </a:r>
          </a:p>
          <a:p>
            <a:endParaRPr lang="sv-FI" noProof="0" dirty="0">
              <a:latin typeface="Outfit" pitchFamily="2" charset="0"/>
            </a:endParaRPr>
          </a:p>
          <a:p>
            <a:r>
              <a:rPr lang="sv-FI" noProof="0" dirty="0">
                <a:latin typeface="Outfit" pitchFamily="2" charset="0"/>
              </a:rPr>
              <a:t>Förnamn Efternamn</a:t>
            </a:r>
          </a:p>
          <a:p>
            <a:r>
              <a:rPr lang="sv-FI" noProof="0" dirty="0">
                <a:latin typeface="Outfit" pitchFamily="2" charset="0"/>
              </a:rPr>
              <a:t>förnamn</a:t>
            </a:r>
            <a:r>
              <a:rPr lang="sv-FI" dirty="0">
                <a:latin typeface="Outfit" pitchFamily="2" charset="0"/>
              </a:rPr>
              <a:t>.e</a:t>
            </a:r>
            <a:r>
              <a:rPr lang="sv-FI" noProof="0" dirty="0" err="1">
                <a:latin typeface="Outfit" pitchFamily="2" charset="0"/>
              </a:rPr>
              <a:t>fternamn</a:t>
            </a:r>
            <a:endParaRPr lang="sv-FI" noProof="0" dirty="0">
              <a:latin typeface="Outfit" pitchFamily="2" charset="0"/>
            </a:endParaRPr>
          </a:p>
          <a:p>
            <a:r>
              <a:rPr lang="sv-FI" noProof="0" dirty="0">
                <a:latin typeface="Outfit" pitchFamily="2" charset="0"/>
              </a:rPr>
              <a:t>@innokaupungit.fi</a:t>
            </a:r>
          </a:p>
          <a:p>
            <a:r>
              <a:rPr lang="sv-FI" noProof="0" dirty="0">
                <a:latin typeface="Outfit" pitchFamily="2" charset="0"/>
              </a:rPr>
              <a:t>050 1234567</a:t>
            </a:r>
          </a:p>
        </p:txBody>
      </p:sp>
    </p:spTree>
    <p:extLst>
      <p:ext uri="{BB962C8B-B14F-4D97-AF65-F5344CB8AC3E}">
        <p14:creationId xmlns:p14="http://schemas.microsoft.com/office/powerpoint/2010/main" val="241298280"/>
      </p:ext>
    </p:extLst>
  </p:cSld>
  <p:clrMapOvr>
    <a:masterClrMapping/>
  </p:clrMapOvr>
</p:sld>
</file>

<file path=ppt/theme/theme1.xml><?xml version="1.0" encoding="utf-8"?>
<a:theme xmlns:a="http://schemas.openxmlformats.org/drawingml/2006/main" name="innokaupungit">
  <a:themeElements>
    <a:clrScheme name="innokaupungit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EF75A"/>
      </a:accent1>
      <a:accent2>
        <a:srgbClr val="368D5A"/>
      </a:accent2>
      <a:accent3>
        <a:srgbClr val="B7D4ED"/>
      </a:accent3>
      <a:accent4>
        <a:srgbClr val="FE9128"/>
      </a:accent4>
      <a:accent5>
        <a:srgbClr val="F3F5F4"/>
      </a:accent5>
      <a:accent6>
        <a:srgbClr val="212121"/>
      </a:accent6>
      <a:hlink>
        <a:srgbClr val="0563C1"/>
      </a:hlink>
      <a:folHlink>
        <a:srgbClr val="954F72"/>
      </a:folHlink>
    </a:clrScheme>
    <a:fontScheme name="Outfit">
      <a:majorFont>
        <a:latin typeface="Outfit Light"/>
        <a:ea typeface=""/>
        <a:cs typeface=""/>
      </a:majorFont>
      <a:minorFont>
        <a:latin typeface="Outfi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Innokaupungit_Powerpoint_Template_Svenska_v02.potx" id="{2C663FDE-5C7C-44FF-89C8-C153DF037E3C}" vid="{17E68604-8DB6-497E-B43A-A01B0C2BDC96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141F81C91BF4489F59B5B21E4CBD2E" ma:contentTypeVersion="11" ma:contentTypeDescription="Create a new document." ma:contentTypeScope="" ma:versionID="8503b7e78636d4ea5ec00ac0d0500d74">
  <xsd:schema xmlns:xsd="http://www.w3.org/2001/XMLSchema" xmlns:xs="http://www.w3.org/2001/XMLSchema" xmlns:p="http://schemas.microsoft.com/office/2006/metadata/properties" xmlns:ns2="9417e9d8-292f-4912-88f9-f8d307cd2caa" xmlns:ns3="8be7090a-1a86-46e2-a066-d04809468895" targetNamespace="http://schemas.microsoft.com/office/2006/metadata/properties" ma:root="true" ma:fieldsID="85a7a663396c8d8e410789b665c4267c" ns2:_="" ns3:_="">
    <xsd:import namespace="9417e9d8-292f-4912-88f9-f8d307cd2caa"/>
    <xsd:import namespace="8be7090a-1a86-46e2-a066-d048094688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17e9d8-292f-4912-88f9-f8d307cd2c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2e145a92-78c0-4209-897e-e7888147bab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e7090a-1a86-46e2-a066-d0480946889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16ef9f16-d29e-44a8-9225-243a5303cede}" ma:internalName="TaxCatchAll" ma:showField="CatchAllData" ma:web="8be7090a-1a86-46e2-a066-d0480946889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417e9d8-292f-4912-88f9-f8d307cd2caa">
      <Terms xmlns="http://schemas.microsoft.com/office/infopath/2007/PartnerControls"/>
    </lcf76f155ced4ddcb4097134ff3c332f>
    <TaxCatchAll xmlns="8be7090a-1a86-46e2-a066-d04809468895" xsi:nil="true"/>
  </documentManagement>
</p:properties>
</file>

<file path=customXml/itemProps1.xml><?xml version="1.0" encoding="utf-8"?>
<ds:datastoreItem xmlns:ds="http://schemas.openxmlformats.org/officeDocument/2006/customXml" ds:itemID="{A5430297-28CF-493A-B6F0-83D91A51ACCE}"/>
</file>

<file path=customXml/itemProps2.xml><?xml version="1.0" encoding="utf-8"?>
<ds:datastoreItem xmlns:ds="http://schemas.openxmlformats.org/officeDocument/2006/customXml" ds:itemID="{751BD1C7-9911-4DEF-BA96-29E39996609B}"/>
</file>

<file path=customXml/itemProps3.xml><?xml version="1.0" encoding="utf-8"?>
<ds:datastoreItem xmlns:ds="http://schemas.openxmlformats.org/officeDocument/2006/customXml" ds:itemID="{E1B0FC25-79C7-4F99-98CB-2326CA30152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Words>1408</Words>
  <Application>Microsoft Office PowerPoint</Application>
  <PresentationFormat>Widescreen</PresentationFormat>
  <Paragraphs>153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Outfit</vt:lpstr>
      <vt:lpstr>Outfit Light</vt:lpstr>
      <vt:lpstr>Outfit Medium</vt:lpstr>
      <vt:lpstr>Outfit SemiBold</vt:lpstr>
      <vt:lpstr>innokaupungit</vt:lpstr>
      <vt:lpstr>Här är en stor rubrik</vt:lpstr>
      <vt:lpstr>Här är en stor rubrik</vt:lpstr>
      <vt:lpstr>Användning av bild som bakgrund</vt:lpstr>
      <vt:lpstr>Här är en stor rubrik</vt:lpstr>
      <vt:lpstr>Innehåll</vt:lpstr>
      <vt:lpstr>Rubrik och innehåll</vt:lpstr>
      <vt:lpstr>Rubrik och innehåll 2</vt:lpstr>
      <vt:lpstr>Rubrik och innehåll</vt:lpstr>
      <vt:lpstr>Rubrik och innehåll 3</vt:lpstr>
      <vt:lpstr>Rubrik och innehåll 3</vt:lpstr>
      <vt:lpstr>PowerPoint Presentation</vt:lpstr>
      <vt:lpstr>Text och bild</vt:lpstr>
      <vt:lpstr>Text och bild</vt:lpstr>
      <vt:lpstr>Tematisk presentation</vt:lpstr>
      <vt:lpstr>Tematisk presentation</vt:lpstr>
      <vt:lpstr>Text och bild</vt:lpstr>
      <vt:lpstr>Text och bild</vt:lpstr>
      <vt:lpstr>Tematisk presentation</vt:lpstr>
      <vt:lpstr>Tematisk presentation</vt:lpstr>
      <vt:lpstr>PowerPoint Presentation</vt:lpstr>
      <vt:lpstr>Grafer och diagram</vt:lpstr>
      <vt:lpstr>“Lorem ipsum dolor sit amet.  Sit accusantium odio non galisum numquam et sunt magnam sit odio excepturi et voluptas facilis et  voluptas dolores.”</vt:lpstr>
      <vt:lpstr>Underrubrik  på två rader</vt:lpstr>
      <vt:lpstr>Underrubrik  på två rader</vt:lpstr>
      <vt:lpstr>Underrubrik  på två rader</vt:lpstr>
      <vt:lpstr>Underrubrik  på två rader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Här är en  stor titel</dc:title>
  <dc:creator>Metsäaho Netta</dc:creator>
  <cp:lastModifiedBy>ju vi</cp:lastModifiedBy>
  <cp:revision>11</cp:revision>
  <dcterms:created xsi:type="dcterms:W3CDTF">2023-03-15T20:58:22Z</dcterms:created>
  <dcterms:modified xsi:type="dcterms:W3CDTF">2023-03-17T11:46:25Z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0x010100D4141F81C91BF4489F59B5B21E4CBD2E</vt:lpwstr>
  </property>
</Properties>
</file>