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8F7E5-D86D-4E42-8E03-39EB239DA5B4}" v="1" dt="2023-09-04T15:13:47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29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ja Mansukoski" userId="22e714ab-aeae-46f9-a966-7bc688c09df3" providerId="ADAL" clId="{63EE8BDB-7006-4AFB-A32F-C0998F9B9E82}"/>
    <pc:docChg chg="undo redo custSel addSld modSld">
      <pc:chgData name="Milja Mansukoski" userId="22e714ab-aeae-46f9-a966-7bc688c09df3" providerId="ADAL" clId="{63EE8BDB-7006-4AFB-A32F-C0998F9B9E82}" dt="2023-05-23T11:34:19.932" v="585" actId="20577"/>
      <pc:docMkLst>
        <pc:docMk/>
      </pc:docMkLst>
      <pc:sldChg chg="addSp modSp mod modNotes">
        <pc:chgData name="Milja Mansukoski" userId="22e714ab-aeae-46f9-a966-7bc688c09df3" providerId="ADAL" clId="{63EE8BDB-7006-4AFB-A32F-C0998F9B9E82}" dt="2023-05-23T11:34:13.123" v="583" actId="20577"/>
        <pc:sldMkLst>
          <pc:docMk/>
          <pc:sldMk cId="3440981852" sldId="256"/>
        </pc:sldMkLst>
        <pc:spChg chg="mod">
          <ac:chgData name="Milja Mansukoski" userId="22e714ab-aeae-46f9-a966-7bc688c09df3" providerId="ADAL" clId="{63EE8BDB-7006-4AFB-A32F-C0998F9B9E82}" dt="2023-05-23T05:55:27.973" v="104" actId="1076"/>
          <ac:spMkLst>
            <pc:docMk/>
            <pc:sldMk cId="3440981852" sldId="256"/>
            <ac:spMk id="2" creationId="{F40F41CE-1818-DB1A-6077-62B7C84FA632}"/>
          </ac:spMkLst>
        </pc:spChg>
        <pc:spChg chg="mod">
          <ac:chgData name="Milja Mansukoski" userId="22e714ab-aeae-46f9-a966-7bc688c09df3" providerId="ADAL" clId="{63EE8BDB-7006-4AFB-A32F-C0998F9B9E82}" dt="2023-05-23T11:34:13.123" v="583" actId="20577"/>
          <ac:spMkLst>
            <pc:docMk/>
            <pc:sldMk cId="3440981852" sldId="256"/>
            <ac:spMk id="3" creationId="{4FFE2365-E302-668F-4860-D2E2BAC82DC2}"/>
          </ac:spMkLst>
        </pc:spChg>
        <pc:spChg chg="mod">
          <ac:chgData name="Milja Mansukoski" userId="22e714ab-aeae-46f9-a966-7bc688c09df3" providerId="ADAL" clId="{63EE8BDB-7006-4AFB-A32F-C0998F9B9E82}" dt="2023-05-23T11:28:55.185" v="562" actId="1076"/>
          <ac:spMkLst>
            <pc:docMk/>
            <pc:sldMk cId="3440981852" sldId="256"/>
            <ac:spMk id="4" creationId="{6F66DAF9-C095-F6C8-36F4-E3D13396A200}"/>
          </ac:spMkLst>
        </pc:spChg>
        <pc:spChg chg="add mod">
          <ac:chgData name="Milja Mansukoski" userId="22e714ab-aeae-46f9-a966-7bc688c09df3" providerId="ADAL" clId="{63EE8BDB-7006-4AFB-A32F-C0998F9B9E82}" dt="2023-05-23T11:32:24.921" v="580" actId="1076"/>
          <ac:spMkLst>
            <pc:docMk/>
            <pc:sldMk cId="3440981852" sldId="256"/>
            <ac:spMk id="5" creationId="{69F41A7B-D536-3E28-921B-8484CA990640}"/>
          </ac:spMkLst>
        </pc:spChg>
        <pc:spChg chg="add mod">
          <ac:chgData name="Milja Mansukoski" userId="22e714ab-aeae-46f9-a966-7bc688c09df3" providerId="ADAL" clId="{63EE8BDB-7006-4AFB-A32F-C0998F9B9E82}" dt="2023-05-23T11:29:17.032" v="564" actId="1076"/>
          <ac:spMkLst>
            <pc:docMk/>
            <pc:sldMk cId="3440981852" sldId="256"/>
            <ac:spMk id="7" creationId="{975C80D3-5E35-6F37-4E20-CE09D39BC6EF}"/>
          </ac:spMkLst>
        </pc:spChg>
        <pc:picChg chg="mod">
          <ac:chgData name="Milja Mansukoski" userId="22e714ab-aeae-46f9-a966-7bc688c09df3" providerId="ADAL" clId="{63EE8BDB-7006-4AFB-A32F-C0998F9B9E82}" dt="2023-05-23T11:32:37.225" v="581" actId="1076"/>
          <ac:picMkLst>
            <pc:docMk/>
            <pc:sldMk cId="3440981852" sldId="256"/>
            <ac:picMk id="8" creationId="{6CE66A19-A22A-38CD-905B-AC0E567A5DF0}"/>
          </ac:picMkLst>
        </pc:picChg>
        <pc:picChg chg="mod">
          <ac:chgData name="Milja Mansukoski" userId="22e714ab-aeae-46f9-a966-7bc688c09df3" providerId="ADAL" clId="{63EE8BDB-7006-4AFB-A32F-C0998F9B9E82}" dt="2023-05-23T05:30:33.602" v="48" actId="1076"/>
          <ac:picMkLst>
            <pc:docMk/>
            <pc:sldMk cId="3440981852" sldId="256"/>
            <ac:picMk id="10" creationId="{7A0BF4FE-2C84-1B5A-8C48-DFB68B7DB6DB}"/>
          </ac:picMkLst>
        </pc:picChg>
        <pc:picChg chg="add mod">
          <ac:chgData name="Milja Mansukoski" userId="22e714ab-aeae-46f9-a966-7bc688c09df3" providerId="ADAL" clId="{63EE8BDB-7006-4AFB-A32F-C0998F9B9E82}" dt="2023-05-23T09:08:25.307" v="305" actId="1076"/>
          <ac:picMkLst>
            <pc:docMk/>
            <pc:sldMk cId="3440981852" sldId="256"/>
            <ac:picMk id="11" creationId="{5B3A67AE-6483-1213-7371-95C35482AA19}"/>
          </ac:picMkLst>
        </pc:picChg>
        <pc:picChg chg="mod">
          <ac:chgData name="Milja Mansukoski" userId="22e714ab-aeae-46f9-a966-7bc688c09df3" providerId="ADAL" clId="{63EE8BDB-7006-4AFB-A32F-C0998F9B9E82}" dt="2023-05-23T05:58:44.518" v="131" actId="1076"/>
          <ac:picMkLst>
            <pc:docMk/>
            <pc:sldMk cId="3440981852" sldId="256"/>
            <ac:picMk id="12" creationId="{42F05B9C-144F-11A4-A413-959C255D4B75}"/>
          </ac:picMkLst>
        </pc:picChg>
        <pc:picChg chg="mod">
          <ac:chgData name="Milja Mansukoski" userId="22e714ab-aeae-46f9-a966-7bc688c09df3" providerId="ADAL" clId="{63EE8BDB-7006-4AFB-A32F-C0998F9B9E82}" dt="2023-05-23T05:58:47.230" v="132" actId="1076"/>
          <ac:picMkLst>
            <pc:docMk/>
            <pc:sldMk cId="3440981852" sldId="256"/>
            <ac:picMk id="14" creationId="{91F2ADD1-A2DF-9570-3C46-91077C768BC5}"/>
          </ac:picMkLst>
        </pc:picChg>
      </pc:sldChg>
      <pc:sldChg chg="modSp add mod modNotes">
        <pc:chgData name="Milja Mansukoski" userId="22e714ab-aeae-46f9-a966-7bc688c09df3" providerId="ADAL" clId="{63EE8BDB-7006-4AFB-A32F-C0998F9B9E82}" dt="2023-05-23T11:34:19.932" v="585" actId="20577"/>
        <pc:sldMkLst>
          <pc:docMk/>
          <pc:sldMk cId="3995474150" sldId="257"/>
        </pc:sldMkLst>
        <pc:spChg chg="mod">
          <ac:chgData name="Milja Mansukoski" userId="22e714ab-aeae-46f9-a966-7bc688c09df3" providerId="ADAL" clId="{63EE8BDB-7006-4AFB-A32F-C0998F9B9E82}" dt="2023-05-23T05:54:28.117" v="98" actId="1076"/>
          <ac:spMkLst>
            <pc:docMk/>
            <pc:sldMk cId="3995474150" sldId="257"/>
            <ac:spMk id="2" creationId="{F40F41CE-1818-DB1A-6077-62B7C84FA632}"/>
          </ac:spMkLst>
        </pc:spChg>
        <pc:spChg chg="mod">
          <ac:chgData name="Milja Mansukoski" userId="22e714ab-aeae-46f9-a966-7bc688c09df3" providerId="ADAL" clId="{63EE8BDB-7006-4AFB-A32F-C0998F9B9E82}" dt="2023-05-23T11:34:19.932" v="585" actId="20577"/>
          <ac:spMkLst>
            <pc:docMk/>
            <pc:sldMk cId="3995474150" sldId="257"/>
            <ac:spMk id="3" creationId="{4FFE2365-E302-668F-4860-D2E2BAC82DC2}"/>
          </ac:spMkLst>
        </pc:spChg>
        <pc:spChg chg="mod">
          <ac:chgData name="Milja Mansukoski" userId="22e714ab-aeae-46f9-a966-7bc688c09df3" providerId="ADAL" clId="{63EE8BDB-7006-4AFB-A32F-C0998F9B9E82}" dt="2023-05-23T11:30:56.013" v="575"/>
          <ac:spMkLst>
            <pc:docMk/>
            <pc:sldMk cId="3995474150" sldId="257"/>
            <ac:spMk id="4" creationId="{6F66DAF9-C095-F6C8-36F4-E3D13396A200}"/>
          </ac:spMkLst>
        </pc:spChg>
        <pc:spChg chg="mod">
          <ac:chgData name="Milja Mansukoski" userId="22e714ab-aeae-46f9-a966-7bc688c09df3" providerId="ADAL" clId="{63EE8BDB-7006-4AFB-A32F-C0998F9B9E82}" dt="2023-05-23T11:31:55.659" v="579" actId="20577"/>
          <ac:spMkLst>
            <pc:docMk/>
            <pc:sldMk cId="3995474150" sldId="257"/>
            <ac:spMk id="5" creationId="{69F41A7B-D536-3E28-921B-8484CA990640}"/>
          </ac:spMkLst>
        </pc:spChg>
        <pc:spChg chg="mod">
          <ac:chgData name="Milja Mansukoski" userId="22e714ab-aeae-46f9-a966-7bc688c09df3" providerId="ADAL" clId="{63EE8BDB-7006-4AFB-A32F-C0998F9B9E82}" dt="2023-05-23T11:30:30.032" v="571" actId="1076"/>
          <ac:spMkLst>
            <pc:docMk/>
            <pc:sldMk cId="3995474150" sldId="257"/>
            <ac:spMk id="7" creationId="{975C80D3-5E35-6F37-4E20-CE09D39BC6EF}"/>
          </ac:spMkLst>
        </pc:spChg>
        <pc:picChg chg="mod">
          <ac:chgData name="Milja Mansukoski" userId="22e714ab-aeae-46f9-a966-7bc688c09df3" providerId="ADAL" clId="{63EE8BDB-7006-4AFB-A32F-C0998F9B9E82}" dt="2023-05-23T05:57:08.015" v="120" actId="1076"/>
          <ac:picMkLst>
            <pc:docMk/>
            <pc:sldMk cId="3995474150" sldId="257"/>
            <ac:picMk id="6" creationId="{648DAE48-0891-2A5C-E109-5E3434880560}"/>
          </ac:picMkLst>
        </pc:picChg>
        <pc:picChg chg="mod">
          <ac:chgData name="Milja Mansukoski" userId="22e714ab-aeae-46f9-a966-7bc688c09df3" providerId="ADAL" clId="{63EE8BDB-7006-4AFB-A32F-C0998F9B9E82}" dt="2023-05-23T06:00:21.022" v="137" actId="1076"/>
          <ac:picMkLst>
            <pc:docMk/>
            <pc:sldMk cId="3995474150" sldId="257"/>
            <ac:picMk id="8" creationId="{6CE66A19-A22A-38CD-905B-AC0E567A5DF0}"/>
          </ac:picMkLst>
        </pc:picChg>
        <pc:picChg chg="mod">
          <ac:chgData name="Milja Mansukoski" userId="22e714ab-aeae-46f9-a966-7bc688c09df3" providerId="ADAL" clId="{63EE8BDB-7006-4AFB-A32F-C0998F9B9E82}" dt="2023-05-23T05:56:28.525" v="111" actId="1076"/>
          <ac:picMkLst>
            <pc:docMk/>
            <pc:sldMk cId="3995474150" sldId="257"/>
            <ac:picMk id="11" creationId="{5B3A67AE-6483-1213-7371-95C35482AA19}"/>
          </ac:picMkLst>
        </pc:picChg>
        <pc:picChg chg="mod">
          <ac:chgData name="Milja Mansukoski" userId="22e714ab-aeae-46f9-a966-7bc688c09df3" providerId="ADAL" clId="{63EE8BDB-7006-4AFB-A32F-C0998F9B9E82}" dt="2023-05-23T05:56:19.414" v="107" actId="1076"/>
          <ac:picMkLst>
            <pc:docMk/>
            <pc:sldMk cId="3995474150" sldId="257"/>
            <ac:picMk id="12" creationId="{42F05B9C-144F-11A4-A413-959C255D4B75}"/>
          </ac:picMkLst>
        </pc:picChg>
        <pc:picChg chg="mod">
          <ac:chgData name="Milja Mansukoski" userId="22e714ab-aeae-46f9-a966-7bc688c09df3" providerId="ADAL" clId="{63EE8BDB-7006-4AFB-A32F-C0998F9B9E82}" dt="2023-05-23T05:56:51.015" v="116" actId="1076"/>
          <ac:picMkLst>
            <pc:docMk/>
            <pc:sldMk cId="3995474150" sldId="257"/>
            <ac:picMk id="14" creationId="{91F2ADD1-A2DF-9570-3C46-91077C768BC5}"/>
          </ac:picMkLst>
        </pc:picChg>
      </pc:sldChg>
    </pc:docChg>
  </pc:docChgLst>
  <pc:docChgLst>
    <pc:chgData name="Milja Mansukoski" userId="22e714ab-aeae-46f9-a966-7bc688c09df3" providerId="ADAL" clId="{FA08F7E5-D86D-4E42-8E03-39EB239DA5B4}"/>
    <pc:docChg chg="custSel modSld">
      <pc:chgData name="Milja Mansukoski" userId="22e714ab-aeae-46f9-a966-7bc688c09df3" providerId="ADAL" clId="{FA08F7E5-D86D-4E42-8E03-39EB239DA5B4}" dt="2023-09-04T15:21:19.138" v="9" actId="478"/>
      <pc:docMkLst>
        <pc:docMk/>
      </pc:docMkLst>
      <pc:sldChg chg="addSp delSp modSp mod">
        <pc:chgData name="Milja Mansukoski" userId="22e714ab-aeae-46f9-a966-7bc688c09df3" providerId="ADAL" clId="{FA08F7E5-D86D-4E42-8E03-39EB239DA5B4}" dt="2023-09-04T15:14:09.793" v="8" actId="478"/>
        <pc:sldMkLst>
          <pc:docMk/>
          <pc:sldMk cId="3440981852" sldId="256"/>
        </pc:sldMkLst>
        <pc:picChg chg="del">
          <ac:chgData name="Milja Mansukoski" userId="22e714ab-aeae-46f9-a966-7bc688c09df3" providerId="ADAL" clId="{FA08F7E5-D86D-4E42-8E03-39EB239DA5B4}" dt="2023-09-04T15:14:09.793" v="8" actId="478"/>
          <ac:picMkLst>
            <pc:docMk/>
            <pc:sldMk cId="3440981852" sldId="256"/>
            <ac:picMk id="12" creationId="{42F05B9C-144F-11A4-A413-959C255D4B75}"/>
          </ac:picMkLst>
        </pc:picChg>
        <pc:picChg chg="add mod">
          <ac:chgData name="Milja Mansukoski" userId="22e714ab-aeae-46f9-a966-7bc688c09df3" providerId="ADAL" clId="{FA08F7E5-D86D-4E42-8E03-39EB239DA5B4}" dt="2023-09-04T15:14:08.188" v="7" actId="1076"/>
          <ac:picMkLst>
            <pc:docMk/>
            <pc:sldMk cId="3440981852" sldId="256"/>
            <ac:picMk id="13" creationId="{9BC08FFF-3B75-3DAC-C675-958BD00C5D12}"/>
          </ac:picMkLst>
        </pc:picChg>
      </pc:sldChg>
      <pc:sldChg chg="delSp mod">
        <pc:chgData name="Milja Mansukoski" userId="22e714ab-aeae-46f9-a966-7bc688c09df3" providerId="ADAL" clId="{FA08F7E5-D86D-4E42-8E03-39EB239DA5B4}" dt="2023-09-04T15:21:19.138" v="9" actId="478"/>
        <pc:sldMkLst>
          <pc:docMk/>
          <pc:sldMk cId="3995474150" sldId="257"/>
        </pc:sldMkLst>
        <pc:picChg chg="del">
          <ac:chgData name="Milja Mansukoski" userId="22e714ab-aeae-46f9-a966-7bc688c09df3" providerId="ADAL" clId="{FA08F7E5-D86D-4E42-8E03-39EB239DA5B4}" dt="2023-09-04T15:21:19.138" v="9" actId="478"/>
          <ac:picMkLst>
            <pc:docMk/>
            <pc:sldMk cId="3995474150" sldId="257"/>
            <ac:picMk id="12" creationId="{42F05B9C-144F-11A4-A413-959C255D4B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DB787-16B3-4033-A248-8BFE2510C904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B741C-020E-45BA-89E0-E2D8BC8DF8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02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Versio1: Ylhäällä </a:t>
            </a:r>
            <a:r>
              <a:rPr lang="fi-FI" dirty="0" err="1"/>
              <a:t>Innokaupunki</a:t>
            </a:r>
            <a:r>
              <a:rPr lang="fi-FI" dirty="0"/>
              <a:t>-logo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B741C-020E-45BA-89E0-E2D8BC8DF8A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3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Versio2: Ylhäällä hankkeen oma logo tai nimi ja </a:t>
            </a:r>
            <a:r>
              <a:rPr lang="fi-FI" dirty="0" err="1"/>
              <a:t>Innokaupunki</a:t>
            </a:r>
            <a:r>
              <a:rPr lang="fi-FI" dirty="0"/>
              <a:t>-logo alhaalla. Alas mahtuu mahdolliset muut logot.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B741C-020E-45BA-89E0-E2D8BC8DF8A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9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03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3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5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825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81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76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6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90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32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63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56061-4FEA-4B83-AD33-F23FDE845505}" type="datetimeFigureOut">
              <a:rPr lang="fi-FI" smtClean="0"/>
              <a:t>4.9.2023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1033-798F-4210-B9BC-274DA8F0AE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61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648DAE48-0891-2A5C-E109-5E3434880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3620"/>
            <a:ext cx="4355416" cy="137195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40F41CE-1818-DB1A-6077-62B7C84FA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0767" y="2439063"/>
            <a:ext cx="4560570" cy="101739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FE2365-E302-668F-4860-D2E2BAC82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1828" y="2015337"/>
            <a:ext cx="4409342" cy="3090756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fi-FI" sz="13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Pirkanmaan liitto koordinoi työ- ja elinkeinoministeriön valtuuttamana ekosysteemisopimuksia toteuttavien </a:t>
            </a:r>
            <a:r>
              <a:rPr lang="fi-FI" sz="1300" b="0" i="0" u="none" strike="noStrike" dirty="0" err="1">
                <a:solidFill>
                  <a:srgbClr val="000000"/>
                </a:solidFill>
                <a:effectLst/>
                <a:latin typeface="Outfit" pitchFamily="2" charset="0"/>
              </a:rPr>
              <a:t>Innokaupunkien</a:t>
            </a:r>
            <a:r>
              <a:rPr lang="fi-FI" sz="13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 työn kehittämistä. </a:t>
            </a:r>
          </a:p>
          <a:p>
            <a:pPr algn="l">
              <a:lnSpc>
                <a:spcPct val="110000"/>
              </a:lnSpc>
            </a:pPr>
            <a:r>
              <a:rPr lang="fi-FI" sz="1300" b="0" i="0" u="none" strike="noStrike" dirty="0" err="1">
                <a:solidFill>
                  <a:srgbClr val="000000"/>
                </a:solidFill>
                <a:effectLst/>
                <a:latin typeface="Outfit" pitchFamily="2" charset="0"/>
              </a:rPr>
              <a:t>Innokaupunkien</a:t>
            </a:r>
            <a:r>
              <a:rPr lang="fi-FI" sz="13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 vaikuttavuusloikka -hankkeen tarkoituksena on tukea innovaatioekosysteemitoimijoiden verkostoitumista ja viestintää sekä kansainvälisesti kilpailukykyisten kehitysympäristöjen rakentamista. Lisäksi Pirkanmaan liitto kehittää hankkeessa ekosysteemityön vaikuttavuuden mittaamista ja seurantaa.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F66DAF9-C095-F6C8-36F4-E3D13396A200}"/>
              </a:ext>
            </a:extLst>
          </p:cNvPr>
          <p:cNvSpPr txBox="1"/>
          <p:nvPr/>
        </p:nvSpPr>
        <p:spPr>
          <a:xfrm>
            <a:off x="580292" y="2015337"/>
            <a:ext cx="367602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 Medium" pitchFamily="2" charset="0"/>
              </a:rPr>
              <a:t>Hankkeen nimi: </a:t>
            </a:r>
            <a:r>
              <a:rPr lang="fi-FI" sz="1400" b="0" i="0" u="none" strike="noStrike" dirty="0" err="1">
                <a:solidFill>
                  <a:srgbClr val="000000"/>
                </a:solidFill>
                <a:effectLst/>
                <a:latin typeface="Outfit" pitchFamily="2" charset="0"/>
              </a:rPr>
              <a:t>Innokaupunkien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 </a:t>
            </a:r>
            <a:endParaRPr lang="fi-FI" sz="1400" dirty="0">
              <a:solidFill>
                <a:srgbClr val="000000"/>
              </a:solidFill>
              <a:effectLst/>
              <a:latin typeface="Outfit" pitchFamily="2" charset="0"/>
            </a:endParaRPr>
          </a:p>
          <a:p>
            <a:pPr>
              <a:lnSpc>
                <a:spcPts val="1900"/>
              </a:lnSpc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vaikuttavuusloikka</a:t>
            </a:r>
            <a:endParaRPr lang="fi-FI" sz="1400" dirty="0">
              <a:solidFill>
                <a:srgbClr val="000000"/>
              </a:solidFill>
              <a:effectLst/>
              <a:latin typeface="Outfit" pitchFamily="2" charset="0"/>
            </a:endParaRPr>
          </a:p>
          <a:p>
            <a:pPr>
              <a:lnSpc>
                <a:spcPts val="1900"/>
              </a:lnSpc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 Medium" pitchFamily="2" charset="0"/>
              </a:rPr>
              <a:t>Kesto: 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21.6.2022—31.7.2024</a:t>
            </a:r>
            <a:endParaRPr lang="fi-FI" sz="1400" dirty="0">
              <a:solidFill>
                <a:srgbClr val="000000"/>
              </a:solidFill>
              <a:effectLst/>
              <a:latin typeface="Outfit" pitchFamily="2" charset="0"/>
            </a:endParaRPr>
          </a:p>
          <a:p>
            <a:pPr>
              <a:lnSpc>
                <a:spcPts val="1900"/>
              </a:lnSpc>
            </a:pPr>
            <a:r>
              <a:rPr lang="fi-FI" sz="1400" dirty="0">
                <a:solidFill>
                  <a:srgbClr val="000000"/>
                </a:solidFill>
                <a:latin typeface="Outfit Medium" pitchFamily="2" charset="0"/>
              </a:rPr>
              <a:t>Kustannusarvio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 Medium" pitchFamily="2" charset="0"/>
              </a:rPr>
              <a:t>: 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399 848 €</a:t>
            </a:r>
            <a:b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</a:b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 Medium" pitchFamily="2" charset="0"/>
              </a:rPr>
              <a:t>EU- ja valtion osuus: 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399 848 €</a:t>
            </a:r>
            <a:b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</a:br>
            <a:endParaRPr lang="fi-FI" dirty="0">
              <a:latin typeface="Outfit" pitchFamily="2" charset="0"/>
            </a:endParaRPr>
          </a:p>
        </p:txBody>
      </p:sp>
      <p:pic>
        <p:nvPicPr>
          <p:cNvPr id="8" name="Kuva 7" descr="Kuva, joka sisältää kohteen teksti, Fontti, logo, Sähkönsininen&#10;&#10;Kuvaus luotu automaattisesti">
            <a:extLst>
              <a:ext uri="{FF2B5EF4-FFF2-40B4-BE49-F238E27FC236}">
                <a16:creationId xmlns:a16="http://schemas.microsoft.com/office/drawing/2014/main" id="{6CE66A19-A22A-38CD-905B-AC0E567A5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720859"/>
            <a:ext cx="2657250" cy="557478"/>
          </a:xfrm>
          <a:prstGeom prst="rect">
            <a:avLst/>
          </a:prstGeom>
        </p:spPr>
      </p:pic>
      <p:pic>
        <p:nvPicPr>
          <p:cNvPr id="10" name="Kuva 9" descr="Kuva, joka sisältää kohteen vaate, jalkineet, henkilö, taivas&#10;&#10;Kuvaus luotu automaattisesti">
            <a:extLst>
              <a:ext uri="{FF2B5EF4-FFF2-40B4-BE49-F238E27FC236}">
                <a16:creationId xmlns:a16="http://schemas.microsoft.com/office/drawing/2014/main" id="{7A0BF4FE-2C84-1B5A-8C48-DFB68B7DB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8542"/>
            <a:ext cx="9601200" cy="6091777"/>
          </a:xfrm>
          <a:prstGeom prst="rect">
            <a:avLst/>
          </a:prstGeom>
        </p:spPr>
      </p:pic>
      <p:pic>
        <p:nvPicPr>
          <p:cNvPr id="14" name="Kuva 13" descr="Kuva, joka sisältää kohteen teksti, Fontti, logo, muotoilu&#10;&#10;Kuvaus luotu automaattisesti">
            <a:extLst>
              <a:ext uri="{FF2B5EF4-FFF2-40B4-BE49-F238E27FC236}">
                <a16:creationId xmlns:a16="http://schemas.microsoft.com/office/drawing/2014/main" id="{91F2ADD1-A2DF-9570-3C46-91077C768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10" y="11561974"/>
            <a:ext cx="1757851" cy="106877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9F41A7B-D536-3E28-921B-8484CA990640}"/>
              </a:ext>
            </a:extLst>
          </p:cNvPr>
          <p:cNvSpPr txBox="1"/>
          <p:nvPr/>
        </p:nvSpPr>
        <p:spPr>
          <a:xfrm>
            <a:off x="548650" y="4401207"/>
            <a:ext cx="392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latin typeface="Outfit" pitchFamily="2" charset="0"/>
              </a:rPr>
              <a:t>Innokaupungit</a:t>
            </a:r>
            <a:r>
              <a:rPr lang="fi-FI" sz="1400" dirty="0">
                <a:latin typeface="Outfit" pitchFamily="2" charset="0"/>
              </a:rPr>
              <a:t> luovat yhteistyöstä </a:t>
            </a:r>
            <a:br>
              <a:rPr lang="fi-FI" sz="1400" dirty="0">
                <a:latin typeface="Outfit" pitchFamily="2" charset="0"/>
              </a:rPr>
            </a:br>
            <a:r>
              <a:rPr lang="fi-FI" sz="1400" dirty="0">
                <a:latin typeface="Outfit" pitchFamily="2" charset="0"/>
              </a:rPr>
              <a:t>innovaatioita ja innovaatioista kestävyyttä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75C80D3-5E35-6F37-4E20-CE09D39BC6EF}"/>
              </a:ext>
            </a:extLst>
          </p:cNvPr>
          <p:cNvSpPr txBox="1"/>
          <p:nvPr/>
        </p:nvSpPr>
        <p:spPr>
          <a:xfrm>
            <a:off x="4951828" y="4616650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Outfit Medium" pitchFamily="2" charset="0"/>
              </a:rPr>
              <a:t>www.innokaupungit.fi</a:t>
            </a:r>
          </a:p>
        </p:txBody>
      </p:sp>
      <p:pic>
        <p:nvPicPr>
          <p:cNvPr id="11" name="Kuva 10" descr="Kuva, joka sisältää kohteen kuvio, ympyrä, Symmetria, valo&#10;&#10;Kuvaus luotu automaattisesti">
            <a:extLst>
              <a:ext uri="{FF2B5EF4-FFF2-40B4-BE49-F238E27FC236}">
                <a16:creationId xmlns:a16="http://schemas.microsoft.com/office/drawing/2014/main" id="{5B3A67AE-6483-1213-7371-95C35482A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9260" y="5234587"/>
            <a:ext cx="8323326" cy="8432963"/>
          </a:xfrm>
          <a:prstGeom prst="rect">
            <a:avLst/>
          </a:prstGeom>
        </p:spPr>
      </p:pic>
      <p:pic>
        <p:nvPicPr>
          <p:cNvPr id="13" name="Kuva 12" descr="Kuva, joka sisältää kohteen Fontti, logo, teksti, Grafiikka&#10;&#10;Kuvaus luotu automaattisesti">
            <a:extLst>
              <a:ext uri="{FF2B5EF4-FFF2-40B4-BE49-F238E27FC236}">
                <a16:creationId xmlns:a16="http://schemas.microsoft.com/office/drawing/2014/main" id="{9BC08FFF-3B75-3DAC-C675-958BD00C5D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98" y="11960765"/>
            <a:ext cx="2129402" cy="5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8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648DAE48-0891-2A5C-E109-5E3434880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04" y="11732182"/>
            <a:ext cx="2671051" cy="84138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40F41CE-1818-DB1A-6077-62B7C84FA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129" y="720859"/>
            <a:ext cx="4560570" cy="1017399"/>
          </a:xfrm>
        </p:spPr>
        <p:txBody>
          <a:bodyPr>
            <a:normAutofit/>
          </a:bodyPr>
          <a:lstStyle/>
          <a:p>
            <a:endParaRPr lang="fi-FI" sz="36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FFE2365-E302-668F-4860-D2E2BAC82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4300" y="2060121"/>
            <a:ext cx="4409342" cy="3090756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fi-FI" sz="13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Pirkanmaan liitto koordinoi työ- ja elinkeinoministeriön valtuuttamana ekosysteemisopimuksia toteuttavien </a:t>
            </a:r>
            <a:r>
              <a:rPr lang="fi-FI" sz="1300" b="0" i="0" u="none" strike="noStrike" dirty="0" err="1">
                <a:solidFill>
                  <a:srgbClr val="000000"/>
                </a:solidFill>
                <a:effectLst/>
                <a:latin typeface="Outfit" pitchFamily="2" charset="0"/>
              </a:rPr>
              <a:t>Innokaupunkien</a:t>
            </a:r>
            <a:r>
              <a:rPr lang="fi-FI" sz="13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 työn kehittämistä. </a:t>
            </a:r>
          </a:p>
          <a:p>
            <a:pPr algn="l">
              <a:lnSpc>
                <a:spcPct val="110000"/>
              </a:lnSpc>
            </a:pPr>
            <a:r>
              <a:rPr lang="fi-FI" sz="1300" b="0" i="0" u="none" strike="noStrike" dirty="0" err="1">
                <a:solidFill>
                  <a:srgbClr val="000000"/>
                </a:solidFill>
                <a:effectLst/>
                <a:latin typeface="Outfit" pitchFamily="2" charset="0"/>
              </a:rPr>
              <a:t>Innokaupunkien</a:t>
            </a:r>
            <a:r>
              <a:rPr lang="fi-FI" sz="13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 vaikuttavuusloikka -hankkeen tarkoituksena on tukea innovaatioekosysteemitoimijoiden verkostoitumista ja viestintää sekä kansainvälisesti kilpailukykyisten kehitysympäristöjen rakentamista. Lisäksi Pirkanmaan liitto kehittää hankkeessa ekosysteemityön vaikuttavuuden mittaamista ja seurantaa.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F66DAF9-C095-F6C8-36F4-E3D13396A200}"/>
              </a:ext>
            </a:extLst>
          </p:cNvPr>
          <p:cNvSpPr txBox="1"/>
          <p:nvPr/>
        </p:nvSpPr>
        <p:spPr>
          <a:xfrm>
            <a:off x="580292" y="2224488"/>
            <a:ext cx="3676022" cy="129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 Medium" pitchFamily="2" charset="0"/>
              </a:rPr>
              <a:t>Hankkeen nimi: </a:t>
            </a:r>
            <a:r>
              <a:rPr lang="fi-FI" sz="1400" b="0" i="0" u="none" strike="noStrike" dirty="0" err="1">
                <a:solidFill>
                  <a:srgbClr val="000000"/>
                </a:solidFill>
                <a:effectLst/>
                <a:latin typeface="Outfit" pitchFamily="2" charset="0"/>
              </a:rPr>
              <a:t>Innokaupunkien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 </a:t>
            </a:r>
            <a:endParaRPr lang="fi-FI" sz="1400" dirty="0">
              <a:solidFill>
                <a:srgbClr val="000000"/>
              </a:solidFill>
              <a:effectLst/>
              <a:latin typeface="Outfit" pitchFamily="2" charset="0"/>
            </a:endParaRPr>
          </a:p>
          <a:p>
            <a:pPr>
              <a:lnSpc>
                <a:spcPts val="1900"/>
              </a:lnSpc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vaikuttavuusloikka</a:t>
            </a:r>
            <a:endParaRPr lang="fi-FI" sz="1400" dirty="0">
              <a:solidFill>
                <a:srgbClr val="000000"/>
              </a:solidFill>
              <a:effectLst/>
              <a:latin typeface="Outfit" pitchFamily="2" charset="0"/>
            </a:endParaRPr>
          </a:p>
          <a:p>
            <a:pPr>
              <a:lnSpc>
                <a:spcPts val="1900"/>
              </a:lnSpc>
            </a:pP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 Medium" pitchFamily="2" charset="0"/>
              </a:rPr>
              <a:t>Kesto: 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21.6.2022—31.7.2024</a:t>
            </a:r>
            <a:endParaRPr lang="fi-FI" sz="1400" dirty="0">
              <a:solidFill>
                <a:srgbClr val="000000"/>
              </a:solidFill>
              <a:effectLst/>
              <a:latin typeface="Outfit" pitchFamily="2" charset="0"/>
            </a:endParaRPr>
          </a:p>
          <a:p>
            <a:pPr>
              <a:lnSpc>
                <a:spcPts val="1900"/>
              </a:lnSpc>
            </a:pPr>
            <a:r>
              <a:rPr lang="fi-FI" sz="1400" dirty="0">
                <a:solidFill>
                  <a:srgbClr val="000000"/>
                </a:solidFill>
                <a:latin typeface="Outfit Medium" pitchFamily="2" charset="0"/>
              </a:rPr>
              <a:t>Kustannusarvio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 Medium" pitchFamily="2" charset="0"/>
              </a:rPr>
              <a:t>: 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399 848 €</a:t>
            </a:r>
            <a:b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</a:b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 Medium" pitchFamily="2" charset="0"/>
              </a:rPr>
              <a:t>EU- ja valtion osuus: </a:t>
            </a:r>
            <a:r>
              <a:rPr lang="fi-FI" sz="1400" b="0" i="0" u="none" strike="noStrike" dirty="0">
                <a:solidFill>
                  <a:srgbClr val="000000"/>
                </a:solidFill>
                <a:effectLst/>
                <a:latin typeface="Outfit" pitchFamily="2" charset="0"/>
              </a:rPr>
              <a:t>399 848 €</a:t>
            </a:r>
            <a:endParaRPr lang="fi-FI" dirty="0">
              <a:latin typeface="Outfit" pitchFamily="2" charset="0"/>
            </a:endParaRPr>
          </a:p>
        </p:txBody>
      </p:sp>
      <p:pic>
        <p:nvPicPr>
          <p:cNvPr id="8" name="Kuva 7" descr="Kuva, joka sisältää kohteen teksti, Fontti, logo, Sähkönsininen&#10;&#10;Kuvaus luotu automaattisesti">
            <a:extLst>
              <a:ext uri="{FF2B5EF4-FFF2-40B4-BE49-F238E27FC236}">
                <a16:creationId xmlns:a16="http://schemas.microsoft.com/office/drawing/2014/main" id="{6CE66A19-A22A-38CD-905B-AC0E567A5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720859"/>
            <a:ext cx="2657250" cy="557478"/>
          </a:xfrm>
          <a:prstGeom prst="rect">
            <a:avLst/>
          </a:prstGeom>
        </p:spPr>
      </p:pic>
      <p:pic>
        <p:nvPicPr>
          <p:cNvPr id="10" name="Kuva 9" descr="Kuva, joka sisältää kohteen vaate, jalkineet, henkilö, taivas&#10;&#10;Kuvaus luotu automaattisesti">
            <a:extLst>
              <a:ext uri="{FF2B5EF4-FFF2-40B4-BE49-F238E27FC236}">
                <a16:creationId xmlns:a16="http://schemas.microsoft.com/office/drawing/2014/main" id="{7A0BF4FE-2C84-1B5A-8C48-DFB68B7DB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8542"/>
            <a:ext cx="9601200" cy="6091777"/>
          </a:xfrm>
          <a:prstGeom prst="rect">
            <a:avLst/>
          </a:prstGeom>
        </p:spPr>
      </p:pic>
      <p:pic>
        <p:nvPicPr>
          <p:cNvPr id="14" name="Kuva 13" descr="Kuva, joka sisältää kohteen teksti, Fontti, logo, muotoilu&#10;&#10;Kuvaus luotu automaattisesti">
            <a:extLst>
              <a:ext uri="{FF2B5EF4-FFF2-40B4-BE49-F238E27FC236}">
                <a16:creationId xmlns:a16="http://schemas.microsoft.com/office/drawing/2014/main" id="{91F2ADD1-A2DF-9570-3C46-91077C768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048" y="8148048"/>
            <a:ext cx="1654654" cy="100603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9F41A7B-D536-3E28-921B-8484CA990640}"/>
              </a:ext>
            </a:extLst>
          </p:cNvPr>
          <p:cNvSpPr txBox="1"/>
          <p:nvPr/>
        </p:nvSpPr>
        <p:spPr>
          <a:xfrm>
            <a:off x="585981" y="4504236"/>
            <a:ext cx="3676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dirty="0" err="1">
                <a:latin typeface="Outfit" pitchFamily="2" charset="0"/>
              </a:rPr>
              <a:t>Innokaupungit</a:t>
            </a:r>
            <a:r>
              <a:rPr lang="fi-FI" sz="1300" dirty="0">
                <a:latin typeface="Outfit" pitchFamily="2" charset="0"/>
              </a:rPr>
              <a:t> luovat yhteistyöstä </a:t>
            </a:r>
            <a:br>
              <a:rPr lang="fi-FI" sz="1300" dirty="0">
                <a:latin typeface="Outfit" pitchFamily="2" charset="0"/>
              </a:rPr>
            </a:br>
            <a:r>
              <a:rPr lang="fi-FI" sz="1300" dirty="0">
                <a:latin typeface="Outfit" pitchFamily="2" charset="0"/>
              </a:rPr>
              <a:t>innovaatioita ja innovaatioista kestävyyttä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75C80D3-5E35-6F37-4E20-CE09D39BC6EF}"/>
              </a:ext>
            </a:extLst>
          </p:cNvPr>
          <p:cNvSpPr txBox="1"/>
          <p:nvPr/>
        </p:nvSpPr>
        <p:spPr>
          <a:xfrm>
            <a:off x="4884300" y="4688902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Outfit Medium" pitchFamily="2" charset="0"/>
              </a:rPr>
              <a:t>www.innokaupungit.fi</a:t>
            </a:r>
          </a:p>
        </p:txBody>
      </p:sp>
      <p:pic>
        <p:nvPicPr>
          <p:cNvPr id="11" name="Kuva 10" descr="Kuva, joka sisältää kohteen kuvio, ympyrä, Symmetria, valo&#10;&#10;Kuvaus luotu automaattisesti">
            <a:extLst>
              <a:ext uri="{FF2B5EF4-FFF2-40B4-BE49-F238E27FC236}">
                <a16:creationId xmlns:a16="http://schemas.microsoft.com/office/drawing/2014/main" id="{5B3A67AE-6483-1213-7371-95C35482A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8771" y="5318542"/>
            <a:ext cx="8092837" cy="81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7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39C26DB422D094F9FAB2FA33F2B77EC" ma:contentTypeVersion="17" ma:contentTypeDescription="Luo uusi asiakirja." ma:contentTypeScope="" ma:versionID="99e231def97d155505a34045d6d8ecba">
  <xsd:schema xmlns:xsd="http://www.w3.org/2001/XMLSchema" xmlns:xs="http://www.w3.org/2001/XMLSchema" xmlns:p="http://schemas.microsoft.com/office/2006/metadata/properties" xmlns:ns2="e0d931ed-8519-4ae0-a05e-6e45f4b1e4e5" xmlns:ns3="c1cd1aab-1ff0-4c11-9e5a-33f362c1c6f9" targetNamespace="http://schemas.microsoft.com/office/2006/metadata/properties" ma:root="true" ma:fieldsID="2b88d91b7cffc00bf09a48e20c1b1530" ns2:_="" ns3:_="">
    <xsd:import namespace="e0d931ed-8519-4ae0-a05e-6e45f4b1e4e5"/>
    <xsd:import namespace="c1cd1aab-1ff0-4c11-9e5a-33f362c1c6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931ed-8519-4ae0-a05e-6e45f4b1e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3a2e6a4-faca-4678-bb7c-541088fe42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d1aab-1ff0-4c11-9e5a-33f362c1c6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835c11-6435-4108-8712-5cc3cf73fb85}" ma:internalName="TaxCatchAll" ma:showField="CatchAllData" ma:web="c1cd1aab-1ff0-4c11-9e5a-33f362c1c6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d931ed-8519-4ae0-a05e-6e45f4b1e4e5">
      <Terms xmlns="http://schemas.microsoft.com/office/infopath/2007/PartnerControls"/>
    </lcf76f155ced4ddcb4097134ff3c332f>
    <TaxCatchAll xmlns="c1cd1aab-1ff0-4c11-9e5a-33f362c1c6f9" xsi:nil="true"/>
  </documentManagement>
</p:properties>
</file>

<file path=customXml/itemProps1.xml><?xml version="1.0" encoding="utf-8"?>
<ds:datastoreItem xmlns:ds="http://schemas.openxmlformats.org/officeDocument/2006/customXml" ds:itemID="{43374E08-D0DD-4FF8-B8CE-D0E758444A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397-0B02-4874-9983-F31030253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931ed-8519-4ae0-a05e-6e45f4b1e4e5"/>
    <ds:schemaRef ds:uri="c1cd1aab-1ff0-4c11-9e5a-33f362c1c6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860835-2E91-4D6E-89B6-0718C4F08232}">
  <ds:schemaRefs>
    <ds:schemaRef ds:uri="c1cd1aab-1ff0-4c11-9e5a-33f362c1c6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0d931ed-8519-4ae0-a05e-6e45f4b1e4e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177</Words>
  <Application>Microsoft Office PowerPoint</Application>
  <PresentationFormat>A3-paperi (297 x 420 mm)</PresentationFormat>
  <Paragraphs>20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Outfit</vt:lpstr>
      <vt:lpstr>Outfit Medium</vt:lpstr>
      <vt:lpstr>Office-teema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Milja Mansukoski</dc:creator>
  <cp:lastModifiedBy>Milja Mansukoski</cp:lastModifiedBy>
  <cp:revision>1</cp:revision>
  <dcterms:created xsi:type="dcterms:W3CDTF">2023-05-22T13:53:25Z</dcterms:created>
  <dcterms:modified xsi:type="dcterms:W3CDTF">2023-09-04T15:21:21Z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0x010100F39C26DB422D094F9FAB2FA33F2B77EC</vt:lpwstr>
  </property>
  <property fmtid="{D5CDD505-2E9C-101B-9397-08002B2CF9AE}" pid="3" name="MediaServiceImageTags">
    <vt:lpwstr/>
  </property>
</Properties>
</file>