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6"/>
  </p:notesMasterIdLst>
  <p:sldIdLst>
    <p:sldId id="258" r:id="rId5"/>
    <p:sldId id="260" r:id="rId6"/>
    <p:sldId id="269" r:id="rId7"/>
    <p:sldId id="261" r:id="rId8"/>
    <p:sldId id="270" r:id="rId9"/>
    <p:sldId id="257" r:id="rId10"/>
    <p:sldId id="265" r:id="rId11"/>
    <p:sldId id="271" r:id="rId12"/>
    <p:sldId id="267" r:id="rId13"/>
    <p:sldId id="272" r:id="rId14"/>
    <p:sldId id="273" r:id="rId15"/>
    <p:sldId id="268" r:id="rId16"/>
    <p:sldId id="274" r:id="rId17"/>
    <p:sldId id="275" r:id="rId18"/>
    <p:sldId id="276" r:id="rId19"/>
    <p:sldId id="287" r:id="rId20"/>
    <p:sldId id="288" r:id="rId21"/>
    <p:sldId id="289" r:id="rId22"/>
    <p:sldId id="290" r:id="rId23"/>
    <p:sldId id="277" r:id="rId24"/>
    <p:sldId id="278" r:id="rId25"/>
    <p:sldId id="279" r:id="rId26"/>
    <p:sldId id="262" r:id="rId27"/>
    <p:sldId id="259" r:id="rId28"/>
    <p:sldId id="264" r:id="rId29"/>
    <p:sldId id="263" r:id="rId30"/>
    <p:sldId id="285" r:id="rId31"/>
    <p:sldId id="286" r:id="rId32"/>
    <p:sldId id="281" r:id="rId33"/>
    <p:sldId id="282" r:id="rId34"/>
    <p:sldId id="283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5F4"/>
    <a:srgbClr val="FEF75A"/>
    <a:srgbClr val="FDF759"/>
    <a:srgbClr val="454545"/>
    <a:srgbClr val="292929"/>
    <a:srgbClr val="B0B0B0"/>
    <a:srgbClr val="FE9128"/>
    <a:srgbClr val="B7D4ED"/>
    <a:srgbClr val="368D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2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lja Mansukoski" userId="22e714ab-aeae-46f9-a966-7bc688c09df3" providerId="ADAL" clId="{AF13256A-995B-4DA0-890F-5326D0C9E2B1}"/>
    <pc:docChg chg="custSel modSld modMainMaster">
      <pc:chgData name="Milja Mansukoski" userId="22e714ab-aeae-46f9-a966-7bc688c09df3" providerId="ADAL" clId="{AF13256A-995B-4DA0-890F-5326D0C9E2B1}" dt="2023-04-11T10:44:02.606" v="24" actId="20577"/>
      <pc:docMkLst>
        <pc:docMk/>
      </pc:docMkLst>
      <pc:sldChg chg="modSp mod">
        <pc:chgData name="Milja Mansukoski" userId="22e714ab-aeae-46f9-a966-7bc688c09df3" providerId="ADAL" clId="{AF13256A-995B-4DA0-890F-5326D0C9E2B1}" dt="2023-04-11T10:44:02.606" v="24" actId="20577"/>
        <pc:sldMkLst>
          <pc:docMk/>
          <pc:sldMk cId="104968717" sldId="258"/>
        </pc:sldMkLst>
        <pc:spChg chg="mod">
          <ac:chgData name="Milja Mansukoski" userId="22e714ab-aeae-46f9-a966-7bc688c09df3" providerId="ADAL" clId="{AF13256A-995B-4DA0-890F-5326D0C9E2B1}" dt="2023-04-11T10:44:02.606" v="24" actId="20577"/>
          <ac:spMkLst>
            <pc:docMk/>
            <pc:sldMk cId="104968717" sldId="258"/>
            <ac:spMk id="2" creationId="{FE8353B8-F501-3085-E7E8-F0F6A7C38674}"/>
          </ac:spMkLst>
        </pc:spChg>
      </pc:sldChg>
      <pc:sldMasterChg chg="delSp mod modSldLayout">
        <pc:chgData name="Milja Mansukoski" userId="22e714ab-aeae-46f9-a966-7bc688c09df3" providerId="ADAL" clId="{AF13256A-995B-4DA0-890F-5326D0C9E2B1}" dt="2023-04-11T10:43:47.935" v="7" actId="478"/>
        <pc:sldMasterMkLst>
          <pc:docMk/>
          <pc:sldMasterMk cId="4203154310" sldId="2147483648"/>
        </pc:sldMasterMkLst>
        <pc:picChg chg="del">
          <ac:chgData name="Milja Mansukoski" userId="22e714ab-aeae-46f9-a966-7bc688c09df3" providerId="ADAL" clId="{AF13256A-995B-4DA0-890F-5326D0C9E2B1}" dt="2023-04-11T10:43:02.590" v="0" actId="478"/>
          <ac:picMkLst>
            <pc:docMk/>
            <pc:sldMasterMk cId="4203154310" sldId="2147483648"/>
            <ac:picMk id="11" creationId="{D8ED3E0D-9D16-5314-C6B1-C902FD54CC25}"/>
          </ac:picMkLst>
        </pc:picChg>
        <pc:sldLayoutChg chg="delSp modSp mod">
          <pc:chgData name="Milja Mansukoski" userId="22e714ab-aeae-46f9-a966-7bc688c09df3" providerId="ADAL" clId="{AF13256A-995B-4DA0-890F-5326D0C9E2B1}" dt="2023-04-11T10:43:27.703" v="2" actId="478"/>
          <pc:sldLayoutMkLst>
            <pc:docMk/>
            <pc:sldMasterMk cId="4203154310" sldId="2147483648"/>
            <pc:sldLayoutMk cId="2707657244" sldId="2147483663"/>
          </pc:sldLayoutMkLst>
          <pc:picChg chg="del mod">
            <ac:chgData name="Milja Mansukoski" userId="22e714ab-aeae-46f9-a966-7bc688c09df3" providerId="ADAL" clId="{AF13256A-995B-4DA0-890F-5326D0C9E2B1}" dt="2023-04-11T10:43:27.703" v="2" actId="478"/>
            <ac:picMkLst>
              <pc:docMk/>
              <pc:sldMasterMk cId="4203154310" sldId="2147483648"/>
              <pc:sldLayoutMk cId="2707657244" sldId="2147483663"/>
              <ac:picMk id="6" creationId="{816845D9-B54C-DDEE-1D32-239226DA3546}"/>
            </ac:picMkLst>
          </pc:picChg>
        </pc:sldLayoutChg>
        <pc:sldLayoutChg chg="delSp modSp mod">
          <pc:chgData name="Milja Mansukoski" userId="22e714ab-aeae-46f9-a966-7bc688c09df3" providerId="ADAL" clId="{AF13256A-995B-4DA0-890F-5326D0C9E2B1}" dt="2023-04-11T10:43:43.894" v="5" actId="478"/>
          <pc:sldLayoutMkLst>
            <pc:docMk/>
            <pc:sldMasterMk cId="4203154310" sldId="2147483648"/>
            <pc:sldLayoutMk cId="607465133" sldId="2147483682"/>
          </pc:sldLayoutMkLst>
          <pc:picChg chg="del mod">
            <ac:chgData name="Milja Mansukoski" userId="22e714ab-aeae-46f9-a966-7bc688c09df3" providerId="ADAL" clId="{AF13256A-995B-4DA0-890F-5326D0C9E2B1}" dt="2023-04-11T10:43:43.894" v="5" actId="478"/>
            <ac:picMkLst>
              <pc:docMk/>
              <pc:sldMasterMk cId="4203154310" sldId="2147483648"/>
              <pc:sldLayoutMk cId="607465133" sldId="2147483682"/>
              <ac:picMk id="4" creationId="{18F10D3C-2769-ADB6-4D26-94B969EECA99}"/>
            </ac:picMkLst>
          </pc:picChg>
        </pc:sldLayoutChg>
        <pc:sldLayoutChg chg="delSp modSp mod">
          <pc:chgData name="Milja Mansukoski" userId="22e714ab-aeae-46f9-a966-7bc688c09df3" providerId="ADAL" clId="{AF13256A-995B-4DA0-890F-5326D0C9E2B1}" dt="2023-04-11T10:43:47.935" v="7" actId="478"/>
          <pc:sldLayoutMkLst>
            <pc:docMk/>
            <pc:sldMasterMk cId="4203154310" sldId="2147483648"/>
            <pc:sldLayoutMk cId="4043140475" sldId="2147483683"/>
          </pc:sldLayoutMkLst>
          <pc:picChg chg="del mod">
            <ac:chgData name="Milja Mansukoski" userId="22e714ab-aeae-46f9-a966-7bc688c09df3" providerId="ADAL" clId="{AF13256A-995B-4DA0-890F-5326D0C9E2B1}" dt="2023-04-11T10:43:47.935" v="7" actId="478"/>
            <ac:picMkLst>
              <pc:docMk/>
              <pc:sldMasterMk cId="4203154310" sldId="2147483648"/>
              <pc:sldLayoutMk cId="4043140475" sldId="2147483683"/>
              <ac:picMk id="6" creationId="{A514059C-5DDD-3FA4-565D-C8D75C6E3623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38FA9C-64CE-4D4F-B0F5-AFA78A8EB314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B2939-C6D5-4A3D-A2DC-403EE2F68C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4434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Kuva 13">
            <a:extLst>
              <a:ext uri="{FF2B5EF4-FFF2-40B4-BE49-F238E27FC236}">
                <a16:creationId xmlns:a16="http://schemas.microsoft.com/office/drawing/2014/main" id="{2F46D1B2-F7E9-9F18-5182-85D9A8450D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8894" y="1888844"/>
            <a:ext cx="10632141" cy="3230003"/>
          </a:xfrm>
        </p:spPr>
        <p:txBody>
          <a:bodyPr anchor="t" anchorCtr="0"/>
          <a:lstStyle>
            <a:lvl1pPr algn="l">
              <a:lnSpc>
                <a:spcPct val="70000"/>
              </a:lnSpc>
              <a:defRPr sz="14500" spc="-450" baseline="0"/>
            </a:lvl1pPr>
          </a:lstStyle>
          <a:p>
            <a:r>
              <a:rPr lang="en-GB" err="1"/>
              <a:t>Lisää</a:t>
            </a:r>
            <a:r>
              <a:rPr lang="en-GB"/>
              <a:t> </a:t>
            </a:r>
            <a:r>
              <a:rPr lang="en-GB" err="1"/>
              <a:t>otsikko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893" y="5154705"/>
            <a:ext cx="10632141" cy="829236"/>
          </a:xfrm>
        </p:spPr>
        <p:txBody>
          <a:bodyPr/>
          <a:lstStyle>
            <a:lvl1pPr marL="0" indent="0" algn="l">
              <a:buNone/>
              <a:defRPr sz="1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6F455639-8AC0-B76B-5760-912C5906F04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3219" y="6219730"/>
            <a:ext cx="1918443" cy="402480"/>
          </a:xfrm>
          <a:prstGeom prst="rect">
            <a:avLst/>
          </a:prstGeom>
        </p:spPr>
      </p:pic>
      <p:pic>
        <p:nvPicPr>
          <p:cNvPr id="21" name="Kuva 20">
            <a:extLst>
              <a:ext uri="{FF2B5EF4-FFF2-40B4-BE49-F238E27FC236}">
                <a16:creationId xmlns:a16="http://schemas.microsoft.com/office/drawing/2014/main" id="{A47A52AF-10DC-29C3-51F8-8262633B365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840" y="648741"/>
            <a:ext cx="1854829" cy="73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769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uv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8CBE3CD3-0396-60DE-2309-57D4C27B00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6481" y="1367028"/>
            <a:ext cx="3272119" cy="1226058"/>
          </a:xfrm>
        </p:spPr>
        <p:txBody>
          <a:bodyPr anchor="ctr" anchorCtr="0"/>
          <a:lstStyle>
            <a:lvl1pPr marL="0" indent="0">
              <a:lnSpc>
                <a:spcPct val="80000"/>
              </a:lnSpc>
              <a:buNone/>
              <a:defRPr sz="10000">
                <a:latin typeface="+mj-lt"/>
              </a:defRPr>
            </a:lvl1pPr>
          </a:lstStyle>
          <a:p>
            <a:pPr lvl="0"/>
            <a:r>
              <a:rPr lang="fi-FI"/>
              <a:t>XXX</a:t>
            </a:r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E5EE85B7-5683-122A-43EC-24064A9553F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727" y="1367028"/>
            <a:ext cx="3272119" cy="1226058"/>
          </a:xfrm>
        </p:spPr>
        <p:txBody>
          <a:bodyPr anchor="ctr" anchorCtr="0"/>
          <a:lstStyle>
            <a:lvl1pPr marL="0" indent="0">
              <a:lnSpc>
                <a:spcPct val="80000"/>
              </a:lnSpc>
              <a:buNone/>
              <a:defRPr sz="10000">
                <a:latin typeface="+mj-lt"/>
              </a:defRPr>
            </a:lvl1pPr>
          </a:lstStyle>
          <a:p>
            <a:pPr lvl="0"/>
            <a:r>
              <a:rPr lang="fi-FI"/>
              <a:t>XXX</a:t>
            </a:r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0D044B92-25FB-D138-2343-061E47E4E1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78973" y="1367028"/>
            <a:ext cx="3272119" cy="1226058"/>
          </a:xfrm>
        </p:spPr>
        <p:txBody>
          <a:bodyPr anchor="ctr" anchorCtr="0"/>
          <a:lstStyle>
            <a:lvl1pPr marL="0" indent="0">
              <a:lnSpc>
                <a:spcPct val="80000"/>
              </a:lnSpc>
              <a:buNone/>
              <a:defRPr sz="10000">
                <a:latin typeface="+mj-lt"/>
              </a:defRPr>
            </a:lvl1pPr>
          </a:lstStyle>
          <a:p>
            <a:pPr lvl="0"/>
            <a:r>
              <a:rPr lang="fi-FI"/>
              <a:t>XXX</a:t>
            </a:r>
          </a:p>
        </p:txBody>
      </p:sp>
      <p:sp>
        <p:nvSpPr>
          <p:cNvPr id="4" name="Tekstin paikkamerkki 10">
            <a:extLst>
              <a:ext uri="{FF2B5EF4-FFF2-40B4-BE49-F238E27FC236}">
                <a16:creationId xmlns:a16="http://schemas.microsoft.com/office/drawing/2014/main" id="{31CED44C-30C0-AF5B-D843-B97071B06AF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6481" y="2702052"/>
            <a:ext cx="3272119" cy="2907792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3000">
                <a:latin typeface="+mn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Tekstin paikkamerkki 10">
            <a:extLst>
              <a:ext uri="{FF2B5EF4-FFF2-40B4-BE49-F238E27FC236}">
                <a16:creationId xmlns:a16="http://schemas.microsoft.com/office/drawing/2014/main" id="{E0A60571-511B-69AA-D1F4-71545249D4E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572727" y="2702052"/>
            <a:ext cx="3272119" cy="2907792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3000">
                <a:latin typeface="+mn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Tekstin paikkamerkki 10">
            <a:extLst>
              <a:ext uri="{FF2B5EF4-FFF2-40B4-BE49-F238E27FC236}">
                <a16:creationId xmlns:a16="http://schemas.microsoft.com/office/drawing/2014/main" id="{C940F6F8-2124-99CA-6E5F-26703BB540F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78973" y="2702052"/>
            <a:ext cx="3272119" cy="2907792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3000">
                <a:latin typeface="+mn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821556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600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E0ED81-E7C8-4A75-9BCA-70A65F807F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04025" y="1828800"/>
            <a:ext cx="4549775" cy="43529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663B313-AEF2-4DAF-B694-6807ECE88337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2253996" y="6436659"/>
            <a:ext cx="930266" cy="284816"/>
          </a:xfrm>
          <a:prstGeom prst="rect">
            <a:avLst/>
          </a:prstGeom>
        </p:spPr>
        <p:txBody>
          <a:bodyPr/>
          <a:lstStyle/>
          <a:p>
            <a:fld id="{BF408733-3F8E-45BE-8526-0E0F500B8042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52E532A-E658-4132-885B-3E306935210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215640" y="6436659"/>
            <a:ext cx="2366772" cy="284816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308A7A2-9B6B-4C01-8A53-3BAE37D7108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5610741" y="6436659"/>
            <a:ext cx="456303" cy="284816"/>
          </a:xfrm>
          <a:prstGeom prst="rect">
            <a:avLst/>
          </a:prstGeom>
        </p:spPr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3825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5999" cy="6858000"/>
          </a:xfrm>
          <a:solidFill>
            <a:srgbClr val="F3F5F4"/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1" y="979207"/>
            <a:ext cx="49841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904" y="1825625"/>
            <a:ext cx="49841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2253996" y="6436659"/>
            <a:ext cx="930266" cy="284816"/>
          </a:xfrm>
          <a:prstGeom prst="rect">
            <a:avLst/>
          </a:prstGeom>
        </p:spPr>
        <p:txBody>
          <a:bodyPr/>
          <a:lstStyle/>
          <a:p>
            <a:fld id="{BF408733-3F8E-45BE-8526-0E0F500B8042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3215640" y="6436659"/>
            <a:ext cx="2366772" cy="284816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610741" y="6436659"/>
            <a:ext cx="456303" cy="284816"/>
          </a:xfrm>
          <a:prstGeom prst="rect">
            <a:avLst/>
          </a:prstGeom>
        </p:spPr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87C6576-C0C0-9884-B062-D3DF42BC52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02" y="6414403"/>
            <a:ext cx="819997" cy="323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748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6093" y="979207"/>
            <a:ext cx="49841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2516" y="1825625"/>
            <a:ext cx="49841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77B62EE7-0CA6-8550-B636-FD25FDE4D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" y="6513948"/>
            <a:ext cx="966787" cy="151697"/>
          </a:xfrm>
          <a:prstGeom prst="rect">
            <a:avLst/>
          </a:prstGeom>
        </p:spPr>
      </p:pic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5999" cy="6858000"/>
          </a:xfrm>
          <a:solidFill>
            <a:srgbClr val="F3F5F4"/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2253996" y="6436659"/>
            <a:ext cx="930266" cy="284816"/>
          </a:xfrm>
          <a:prstGeom prst="rect">
            <a:avLst/>
          </a:prstGeom>
        </p:spPr>
        <p:txBody>
          <a:bodyPr/>
          <a:lstStyle/>
          <a:p>
            <a:fld id="{BF408733-3F8E-45BE-8526-0E0F500B8042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3215640" y="6436659"/>
            <a:ext cx="2366772" cy="284816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610741" y="6436659"/>
            <a:ext cx="456303" cy="284816"/>
          </a:xfrm>
          <a:prstGeom prst="rect">
            <a:avLst/>
          </a:prstGeom>
        </p:spPr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97341B1A-C33D-D4E2-E9FC-4DC861F080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02" y="6414403"/>
            <a:ext cx="819997" cy="323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860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koo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5237" y="763524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ED1934CF-39B8-305B-4B23-7E430D7A05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41045" y="2870835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5766451E-DB5C-7666-7CEC-632402A0245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62857" y="763524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15" name="Tekstin paikkamerkki 10">
            <a:extLst>
              <a:ext uri="{FF2B5EF4-FFF2-40B4-BE49-F238E27FC236}">
                <a16:creationId xmlns:a16="http://schemas.microsoft.com/office/drawing/2014/main" id="{C4337FA2-9815-A2E2-F0EE-C41EDA660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58665" y="2870835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22A269B1-E69F-77FD-BC73-BD56C592AAC8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366761" y="763524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62325F87-D67D-8CE2-A2BB-0FD164E9FD8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62569" y="2870835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BE9D6C3F-37CF-721A-E437-4F869DBEB5B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45237" y="3433572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19" name="Tekstin paikkamerkki 10">
            <a:extLst>
              <a:ext uri="{FF2B5EF4-FFF2-40B4-BE49-F238E27FC236}">
                <a16:creationId xmlns:a16="http://schemas.microsoft.com/office/drawing/2014/main" id="{40E22C75-6D76-5129-399F-8EEE2D77167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41045" y="5540883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7">
            <a:extLst>
              <a:ext uri="{FF2B5EF4-FFF2-40B4-BE49-F238E27FC236}">
                <a16:creationId xmlns:a16="http://schemas.microsoft.com/office/drawing/2014/main" id="{0A1A7311-3989-0F23-0F2F-E1F4F8976D6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562857" y="3433572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21" name="Tekstin paikkamerkki 10">
            <a:extLst>
              <a:ext uri="{FF2B5EF4-FFF2-40B4-BE49-F238E27FC236}">
                <a16:creationId xmlns:a16="http://schemas.microsoft.com/office/drawing/2014/main" id="{F4339A79-742E-386A-C2D7-013E0CA4C60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58665" y="5540883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BF4B83B9-684B-4E8B-46B9-D3115B565BC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8366761" y="3433572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23" name="Tekstin paikkamerkki 10">
            <a:extLst>
              <a:ext uri="{FF2B5EF4-FFF2-40B4-BE49-F238E27FC236}">
                <a16:creationId xmlns:a16="http://schemas.microsoft.com/office/drawing/2014/main" id="{50F2F023-0068-C06A-6E39-4FE4E29EF9C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362569" y="5540883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033310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77B62EE7-0CA6-8550-B636-FD25FDE4D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" y="6513948"/>
            <a:ext cx="966787" cy="151697"/>
          </a:xfrm>
          <a:prstGeom prst="rect">
            <a:avLst/>
          </a:prstGeom>
        </p:spPr>
      </p:pic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rgbClr val="F3F5F4"/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4BDFE2DC-4954-57AE-F59F-7C4BF3C5674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02" y="6414403"/>
            <a:ext cx="819997" cy="323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300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ema lyhy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979207"/>
            <a:ext cx="5425439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13" name="Tekstin paikkamerkki 12">
            <a:extLst>
              <a:ext uri="{FF2B5EF4-FFF2-40B4-BE49-F238E27FC236}">
                <a16:creationId xmlns:a16="http://schemas.microsoft.com/office/drawing/2014/main" id="{6B44D570-2BF8-38CD-3656-93D2A69C6B6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096001" y="2651125"/>
            <a:ext cx="5423802" cy="35353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8095" y="749808"/>
            <a:ext cx="4576573" cy="5358384"/>
          </a:xfrm>
          <a:solidFill>
            <a:srgbClr val="F3F5F4"/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2253996" y="6436659"/>
            <a:ext cx="930266" cy="284816"/>
          </a:xfrm>
          <a:prstGeom prst="rect">
            <a:avLst/>
          </a:prstGeom>
        </p:spPr>
        <p:txBody>
          <a:bodyPr/>
          <a:lstStyle/>
          <a:p>
            <a:fld id="{BF408733-3F8E-45BE-8526-0E0F500B8042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3215640" y="6436659"/>
            <a:ext cx="2366772" cy="284816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610741" y="6436659"/>
            <a:ext cx="456303" cy="284816"/>
          </a:xfrm>
          <a:prstGeom prst="rect">
            <a:avLst/>
          </a:prstGeom>
        </p:spPr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1798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ema pitk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864907"/>
            <a:ext cx="5425439" cy="524981"/>
          </a:xfrm>
        </p:spPr>
        <p:txBody>
          <a:bodyPr/>
          <a:lstStyle>
            <a:lvl1pPr>
              <a:defRPr sz="3000"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8095" y="749808"/>
            <a:ext cx="4576573" cy="5358384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C1A3B99-99A4-B46C-5682-3F9EEB6D320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9" y="1531938"/>
            <a:ext cx="5425439" cy="46545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2253996" y="6436659"/>
            <a:ext cx="930266" cy="284816"/>
          </a:xfrm>
          <a:prstGeom prst="rect">
            <a:avLst/>
          </a:prstGeom>
        </p:spPr>
        <p:txBody>
          <a:bodyPr/>
          <a:lstStyle/>
          <a:p>
            <a:fld id="{BF408733-3F8E-45BE-8526-0E0F500B8042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3215640" y="6436659"/>
            <a:ext cx="2366772" cy="284816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610741" y="6436659"/>
            <a:ext cx="456303" cy="284816"/>
          </a:xfrm>
          <a:prstGeom prst="rect">
            <a:avLst/>
          </a:prstGeom>
        </p:spPr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67392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6EBA2959-2915-2AE1-8183-B12DD0530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1" y="979207"/>
            <a:ext cx="4623625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3C0B659-1CE0-80A3-7DEA-7C518F6D9C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6762" y="2692908"/>
            <a:ext cx="4623625" cy="348469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32358" y="979206"/>
            <a:ext cx="5007954" cy="5198393"/>
          </a:xfrm>
        </p:spPr>
        <p:txBody>
          <a:bodyPr anchor="ctr" anchorCtr="0"/>
          <a:lstStyle>
            <a:lvl1pPr marL="0" indent="0" algn="ctr">
              <a:buFont typeface="+mj-lt"/>
              <a:buNone/>
              <a:defRPr sz="2500"/>
            </a:lvl1pPr>
          </a:lstStyle>
          <a:p>
            <a:pPr lvl="0"/>
            <a:r>
              <a:rPr lang="fi-FI"/>
              <a:t>Lisää kaavio tai taulukko</a:t>
            </a:r>
          </a:p>
        </p:txBody>
      </p:sp>
    </p:spTree>
    <p:extLst>
      <p:ext uri="{BB962C8B-B14F-4D97-AF65-F5344CB8AC3E}">
        <p14:creationId xmlns:p14="http://schemas.microsoft.com/office/powerpoint/2010/main" val="28729607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2" y="979207"/>
            <a:ext cx="5060578" cy="742017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2" y="1922929"/>
            <a:ext cx="5060578" cy="3873034"/>
          </a:xfrm>
        </p:spPr>
        <p:txBody>
          <a:bodyPr/>
          <a:lstStyle>
            <a:lvl1pPr marL="358775" indent="-358775">
              <a:buFont typeface="+mj-lt"/>
              <a:buAutoNum type="arabicPeriod"/>
              <a:defRPr sz="25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A45A29D8-3876-A989-F99C-0AF0CF7BEB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481" y="0"/>
            <a:ext cx="609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51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bg>
      <p:bgPr>
        <a:solidFill>
          <a:srgbClr val="FEF7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8894" y="1888844"/>
            <a:ext cx="10632141" cy="3230003"/>
          </a:xfrm>
        </p:spPr>
        <p:txBody>
          <a:bodyPr anchor="t" anchorCtr="0"/>
          <a:lstStyle>
            <a:lvl1pPr algn="l">
              <a:lnSpc>
                <a:spcPct val="70000"/>
              </a:lnSpc>
              <a:defRPr sz="14500" spc="-450" baseline="0"/>
            </a:lvl1pPr>
          </a:lstStyle>
          <a:p>
            <a:r>
              <a:rPr lang="en-GB" err="1"/>
              <a:t>Lisää</a:t>
            </a:r>
            <a:r>
              <a:rPr lang="en-GB"/>
              <a:t> </a:t>
            </a:r>
            <a:r>
              <a:rPr lang="en-GB" err="1"/>
              <a:t>otsikko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893" y="5154705"/>
            <a:ext cx="10632141" cy="829236"/>
          </a:xfrm>
        </p:spPr>
        <p:txBody>
          <a:bodyPr/>
          <a:lstStyle>
            <a:lvl1pPr marL="0" indent="0" algn="l">
              <a:buNone/>
              <a:defRPr sz="1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5166C96-02FF-EF14-C4A0-BDAF6D6EF1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3219" y="6219730"/>
            <a:ext cx="1918443" cy="402480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6656F323-28CA-B53B-92CB-56A8EF5A48A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840" y="648741"/>
            <a:ext cx="1854829" cy="73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624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osto">
    <p:bg>
      <p:bgPr>
        <a:solidFill>
          <a:srgbClr val="FEF7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1435608"/>
            <a:ext cx="9185148" cy="3328415"/>
          </a:xfrm>
        </p:spPr>
        <p:txBody>
          <a:bodyPr anchor="ctr" anchorCtr="0"/>
          <a:lstStyle>
            <a:lvl1pPr>
              <a:defRPr sz="4500" spc="-70" baseline="0"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655E66E0-8A7C-0D59-515F-6CE73B9CCC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00188" y="4764023"/>
            <a:ext cx="9191625" cy="411353"/>
          </a:xfrm>
        </p:spPr>
        <p:txBody>
          <a:bodyPr/>
          <a:lstStyle>
            <a:lvl1pPr marL="0" indent="0">
              <a:buNone/>
              <a:defRPr sz="1500">
                <a:latin typeface="Outfit SemiBold" pitchFamily="2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Etunimi Sukunimi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C2898E08-294C-A1FB-20E4-EA565D0A96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02" y="6414403"/>
            <a:ext cx="819997" cy="323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1467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 1">
    <p:bg>
      <p:bgPr>
        <a:solidFill>
          <a:srgbClr val="368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180844"/>
            <a:ext cx="10515600" cy="2506641"/>
          </a:xfrm>
        </p:spPr>
        <p:txBody>
          <a:bodyPr anchor="t" anchorCtr="0"/>
          <a:lstStyle>
            <a:lvl1pPr>
              <a:defRPr sz="9500" spc="-7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D90FD-B435-43DB-9A67-DD6748747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35891"/>
            <a:ext cx="10515600" cy="1053759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53996" y="6436659"/>
            <a:ext cx="930266" cy="28481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408733-3F8E-45BE-8526-0E0F500B8042}" type="datetimeFigureOut">
              <a:rPr lang="fi-FI" smtClean="0"/>
              <a:pPr/>
              <a:t>11.4.2023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640" y="6436659"/>
            <a:ext cx="2366772" cy="28481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10741" y="6436659"/>
            <a:ext cx="456303" cy="28481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160B98-140E-4345-B1A3-2A7247C42973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4" name="Kuva 13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AC3D07D9-9322-8643-203F-21F1879656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5277" y="6326942"/>
            <a:ext cx="1918443" cy="402480"/>
          </a:xfrm>
          <a:prstGeom prst="rect">
            <a:avLst/>
          </a:prstGeom>
        </p:spPr>
      </p:pic>
      <p:pic>
        <p:nvPicPr>
          <p:cNvPr id="15" name="Kuva 14" descr="Kuva, joka sisältää kohteen logo&#10;&#10;Kuvaus luotu automaattisesti">
            <a:extLst>
              <a:ext uri="{FF2B5EF4-FFF2-40B4-BE49-F238E27FC236}">
                <a16:creationId xmlns:a16="http://schemas.microsoft.com/office/drawing/2014/main" id="{908D6856-7FC4-CE67-FB42-2044777693B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8" y="6406015"/>
            <a:ext cx="864524" cy="341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6572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B7D4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180844"/>
            <a:ext cx="10515600" cy="2506641"/>
          </a:xfrm>
        </p:spPr>
        <p:txBody>
          <a:bodyPr anchor="t" anchorCtr="0"/>
          <a:lstStyle>
            <a:lvl1pPr>
              <a:defRPr sz="9500" spc="-70" baseline="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D90FD-B435-43DB-9A67-DD6748747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35891"/>
            <a:ext cx="10515600" cy="10537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53996" y="6436659"/>
            <a:ext cx="930266" cy="284816"/>
          </a:xfrm>
          <a:prstGeom prst="rect">
            <a:avLst/>
          </a:prstGeom>
        </p:spPr>
        <p:txBody>
          <a:bodyPr/>
          <a:lstStyle/>
          <a:p>
            <a:fld id="{BF408733-3F8E-45BE-8526-0E0F500B8042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640" y="6436659"/>
            <a:ext cx="2366772" cy="284816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10741" y="6436659"/>
            <a:ext cx="456303" cy="284816"/>
          </a:xfrm>
          <a:prstGeom prst="rect">
            <a:avLst/>
          </a:prstGeom>
        </p:spPr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48274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3">
    <p:bg>
      <p:bgPr>
        <a:solidFill>
          <a:srgbClr val="FE91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180844"/>
            <a:ext cx="10515600" cy="2506641"/>
          </a:xfrm>
        </p:spPr>
        <p:txBody>
          <a:bodyPr anchor="t" anchorCtr="0"/>
          <a:lstStyle>
            <a:lvl1pPr>
              <a:defRPr sz="9500" spc="-70" baseline="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D90FD-B435-43DB-9A67-DD6748747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35891"/>
            <a:ext cx="10515600" cy="10537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53996" y="6436659"/>
            <a:ext cx="930266" cy="284816"/>
          </a:xfrm>
          <a:prstGeom prst="rect">
            <a:avLst/>
          </a:prstGeom>
        </p:spPr>
        <p:txBody>
          <a:bodyPr/>
          <a:lstStyle/>
          <a:p>
            <a:fld id="{BF408733-3F8E-45BE-8526-0E0F500B8042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640" y="6436659"/>
            <a:ext cx="2366772" cy="284816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10741" y="6436659"/>
            <a:ext cx="456303" cy="284816"/>
          </a:xfrm>
          <a:prstGeom prst="rect">
            <a:avLst/>
          </a:prstGeom>
        </p:spPr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16172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4">
    <p:bg>
      <p:bgPr>
        <a:solidFill>
          <a:srgbClr val="F3F5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180844"/>
            <a:ext cx="10515600" cy="2506641"/>
          </a:xfrm>
        </p:spPr>
        <p:txBody>
          <a:bodyPr anchor="t" anchorCtr="0"/>
          <a:lstStyle>
            <a:lvl1pPr>
              <a:defRPr sz="9500" spc="-70" baseline="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D90FD-B435-43DB-9A67-DD6748747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35891"/>
            <a:ext cx="10515600" cy="10537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53996" y="6436659"/>
            <a:ext cx="930266" cy="284816"/>
          </a:xfrm>
          <a:prstGeom prst="rect">
            <a:avLst/>
          </a:prstGeom>
        </p:spPr>
        <p:txBody>
          <a:bodyPr/>
          <a:lstStyle/>
          <a:p>
            <a:fld id="{BF408733-3F8E-45BE-8526-0E0F500B8042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640" y="6436659"/>
            <a:ext cx="2366772" cy="284816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10741" y="6436659"/>
            <a:ext cx="456303" cy="284816"/>
          </a:xfrm>
          <a:prstGeom prst="rect">
            <a:avLst/>
          </a:prstGeom>
        </p:spPr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70519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5B7F3-1215-4921-A314-96E4FC2B1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DE34914-B5F2-4084-8552-6153E3BF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53996" y="6436659"/>
            <a:ext cx="930266" cy="284816"/>
          </a:xfrm>
          <a:prstGeom prst="rect">
            <a:avLst/>
          </a:prstGeom>
        </p:spPr>
        <p:txBody>
          <a:bodyPr/>
          <a:lstStyle/>
          <a:p>
            <a:fld id="{BF408733-3F8E-45BE-8526-0E0F500B8042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3C69628-CCBB-4581-842C-07AC1724D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640" y="6436659"/>
            <a:ext cx="2366772" cy="284816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C581D05-5813-4B50-86D4-96A15B78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10741" y="6436659"/>
            <a:ext cx="456303" cy="284816"/>
          </a:xfrm>
          <a:prstGeom prst="rect">
            <a:avLst/>
          </a:prstGeom>
        </p:spPr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8178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A5FE23CC-3BB0-C2F1-27D4-6A2416A626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02" y="6414403"/>
            <a:ext cx="819997" cy="323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1757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Yhteystiedot 1">
    <p:bg>
      <p:bgPr>
        <a:solidFill>
          <a:srgbClr val="FEF7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466A2253-740A-89C3-AE60-6ADCF1E087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439" y="5024628"/>
            <a:ext cx="5762561" cy="1509078"/>
          </a:xfrm>
        </p:spPr>
        <p:txBody>
          <a:bodyPr anchor="b" anchorCtr="0"/>
          <a:lstStyle>
            <a:lvl1pPr marL="0" indent="0">
              <a:buNone/>
              <a:defRPr sz="15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2" name="Kuva 1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66A1E5D5-7418-229B-043D-33ED9BDA10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3219" y="6219730"/>
            <a:ext cx="1918443" cy="40248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DB6496F4-49FF-44AE-D247-50FE59E8ED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829" y="1833372"/>
            <a:ext cx="7196914" cy="2840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4651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Yhteystiedo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17A4029F-B7AE-D3AC-22B7-AF1E74C6A8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466A2253-740A-89C3-AE60-6ADCF1E087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439" y="5024628"/>
            <a:ext cx="5762561" cy="1509078"/>
          </a:xfrm>
        </p:spPr>
        <p:txBody>
          <a:bodyPr anchor="b" anchorCtr="0"/>
          <a:lstStyle>
            <a:lvl1pPr marL="0" indent="0">
              <a:buNone/>
              <a:defRPr sz="15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2" name="Kuva 1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6708C07C-41EA-CDAD-F2FD-97EE47BC85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3219" y="6219730"/>
            <a:ext cx="1918443" cy="40248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0F8379DB-9858-BA5C-A6E9-F41ABC4AE06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829" y="1833372"/>
            <a:ext cx="7196914" cy="2840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14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Otsikko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415C6263-B763-500F-3560-FBBB6CEEBF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7000">
                <a:srgbClr val="454545">
                  <a:alpha val="34000"/>
                </a:srgbClr>
              </a:gs>
              <a:gs pos="84000">
                <a:schemeClr val="bg1">
                  <a:alpha val="0"/>
                  <a:lumMod val="19000"/>
                </a:schemeClr>
              </a:gs>
              <a:gs pos="0">
                <a:srgbClr val="292929">
                  <a:alpha val="64000"/>
                  <a:lumMod val="29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8894" y="1888844"/>
            <a:ext cx="10632141" cy="3230003"/>
          </a:xfrm>
        </p:spPr>
        <p:txBody>
          <a:bodyPr anchor="t" anchorCtr="0"/>
          <a:lstStyle>
            <a:lvl1pPr algn="l">
              <a:lnSpc>
                <a:spcPct val="70000"/>
              </a:lnSpc>
              <a:defRPr sz="14500" spc="-450" baseline="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Lisää</a:t>
            </a:r>
            <a:r>
              <a:rPr lang="en-GB"/>
              <a:t> </a:t>
            </a:r>
            <a:r>
              <a:rPr lang="en-GB" err="1"/>
              <a:t>otsikko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893" y="5154705"/>
            <a:ext cx="10632141" cy="829236"/>
          </a:xfrm>
        </p:spPr>
        <p:txBody>
          <a:bodyPr/>
          <a:lstStyle>
            <a:lvl1pPr marL="0" indent="0" algn="l">
              <a:buNone/>
              <a:defRPr sz="15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4F6F489B-17E0-9AC8-C00D-7871B89A3FF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3219" y="6219730"/>
            <a:ext cx="1918443" cy="402480"/>
          </a:xfrm>
          <a:prstGeom prst="rect">
            <a:avLst/>
          </a:prstGeom>
        </p:spPr>
      </p:pic>
      <p:pic>
        <p:nvPicPr>
          <p:cNvPr id="14" name="Kuva 13" descr="Kuva, joka sisältää kohteen logo&#10;&#10;Kuvaus luotu automaattisesti">
            <a:extLst>
              <a:ext uri="{FF2B5EF4-FFF2-40B4-BE49-F238E27FC236}">
                <a16:creationId xmlns:a16="http://schemas.microsoft.com/office/drawing/2014/main" id="{D5DB00C8-03B7-5D1E-DE56-B2962D124D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75" y="639564"/>
            <a:ext cx="1899976" cy="75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641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688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CD68491C-F121-6527-49E6-9FBDD38CB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02" y="6414403"/>
            <a:ext cx="819997" cy="323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690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Kaksi sisältökohdet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1" y="2303929"/>
            <a:ext cx="4671793" cy="387303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F0DF35B-997F-61FE-E5A0-E4E11698752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89252" y="2303929"/>
            <a:ext cx="4671793" cy="387303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DBD8377-C00E-A917-66F7-773D2C2CDD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02" y="6414403"/>
            <a:ext cx="819997" cy="323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579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ai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2DBFBD3-69C2-523F-CF9D-92FB74B77FE7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757518" y="2372868"/>
            <a:ext cx="4687505" cy="530352"/>
          </a:xfrm>
        </p:spPr>
        <p:txBody>
          <a:bodyPr anchor="t" anchorCtr="0"/>
          <a:lstStyle>
            <a:lvl1pPr marL="0" indent="0">
              <a:lnSpc>
                <a:spcPct val="85000"/>
              </a:lnSpc>
              <a:buNone/>
              <a:defRPr sz="3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1" y="3063240"/>
            <a:ext cx="4671793" cy="31137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09F1EB3B-6D75-B7A9-4A27-36C6E1371E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2372868"/>
            <a:ext cx="4665045" cy="530352"/>
          </a:xfrm>
        </p:spPr>
        <p:txBody>
          <a:bodyPr anchor="t" anchorCtr="0"/>
          <a:lstStyle>
            <a:lvl1pPr marL="0" indent="0">
              <a:lnSpc>
                <a:spcPct val="85000"/>
              </a:lnSpc>
              <a:buNone/>
              <a:defRPr sz="3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F0DF35B-997F-61FE-E5A0-E4E11698752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89252" y="3063240"/>
            <a:ext cx="4671793" cy="31137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8C463B8-34BA-CE70-4F46-FF1BC658CA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02" y="6414403"/>
            <a:ext cx="819997" cy="323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058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e sisältökohdet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C7CD2357-F3BC-B30C-E989-B47857015E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6763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3800"/>
            </a:lvl1pPr>
          </a:lstStyle>
          <a:p>
            <a:pPr lvl="0"/>
            <a:r>
              <a:rPr lang="fi-FI"/>
              <a:t>X.</a:t>
            </a:r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8CBE3CD3-0396-60DE-2309-57D4C27B00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59636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1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13" name="Tekstin paikkamerkki 10">
            <a:extLst>
              <a:ext uri="{FF2B5EF4-FFF2-40B4-BE49-F238E27FC236}">
                <a16:creationId xmlns:a16="http://schemas.microsoft.com/office/drawing/2014/main" id="{D95EE4A3-1EEE-DAF6-CB3F-EF13A66EC02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3009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3800"/>
            </a:lvl1pPr>
          </a:lstStyle>
          <a:p>
            <a:pPr lvl="0"/>
            <a:r>
              <a:rPr lang="fi-FI"/>
              <a:t>X.</a:t>
            </a:r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E5EE85B7-5683-122A-43EC-24064A9553F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65882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562D980-0BEC-2EEC-7572-D51C0B6CD23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572727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16" name="Tekstin paikkamerkki 10">
            <a:extLst>
              <a:ext uri="{FF2B5EF4-FFF2-40B4-BE49-F238E27FC236}">
                <a16:creationId xmlns:a16="http://schemas.microsoft.com/office/drawing/2014/main" id="{8A90B2B5-3A1E-6A4B-B7F6-A1A4B5C4ABF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79255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3800"/>
            </a:lvl1pPr>
          </a:lstStyle>
          <a:p>
            <a:pPr lvl="0"/>
            <a:r>
              <a:rPr lang="fi-FI"/>
              <a:t>X.</a:t>
            </a:r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0D044B92-25FB-D138-2343-061E47E4E14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272128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F836D97-6B80-B98A-A122-4F02F8802E0E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78973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328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e sisältökohdetta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C7CD2357-F3BC-B30C-E989-B47857015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6763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200">
                <a:solidFill>
                  <a:schemeClr val="accent1"/>
                </a:solidFill>
              </a:defRPr>
            </a:lvl1pPr>
          </a:lstStyle>
          <a:p>
            <a:pPr lvl="0"/>
            <a:r>
              <a:rPr lang="fi-FI"/>
              <a:t> </a:t>
            </a:r>
          </a:p>
        </p:txBody>
      </p:sp>
      <p:sp>
        <p:nvSpPr>
          <p:cNvPr id="13" name="Tekstin paikkamerkki 10">
            <a:extLst>
              <a:ext uri="{FF2B5EF4-FFF2-40B4-BE49-F238E27FC236}">
                <a16:creationId xmlns:a16="http://schemas.microsoft.com/office/drawing/2014/main" id="{D95EE4A3-1EEE-DAF6-CB3F-EF13A66EC0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3009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200">
                <a:solidFill>
                  <a:schemeClr val="accent1"/>
                </a:solidFill>
              </a:defRPr>
            </a:lvl1pPr>
          </a:lstStyle>
          <a:p>
            <a:pPr lvl="0"/>
            <a:r>
              <a:rPr lang="fi-FI"/>
              <a:t> </a:t>
            </a:r>
          </a:p>
        </p:txBody>
      </p:sp>
      <p:sp>
        <p:nvSpPr>
          <p:cNvPr id="16" name="Tekstin paikkamerkki 10">
            <a:extLst>
              <a:ext uri="{FF2B5EF4-FFF2-40B4-BE49-F238E27FC236}">
                <a16:creationId xmlns:a16="http://schemas.microsoft.com/office/drawing/2014/main" id="{8A90B2B5-3A1E-6A4B-B7F6-A1A4B5C4A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79255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200">
                <a:solidFill>
                  <a:schemeClr val="accent1"/>
                </a:solidFill>
              </a:defRPr>
            </a:lvl1pPr>
          </a:lstStyle>
          <a:p>
            <a:pPr lvl="0"/>
            <a:r>
              <a:rPr lang="fi-FI"/>
              <a:t> </a:t>
            </a:r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2E0E44AC-C7EE-0E9B-F304-10FB85EA0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84860" y="2684945"/>
            <a:ext cx="720000" cy="720000"/>
          </a:xfrm>
          <a:noFill/>
        </p:spPr>
        <p:txBody>
          <a:bodyPr anchor="ctr" anchorCtr="0"/>
          <a:lstStyle>
            <a:lvl1pPr marL="0" indent="0" algn="ctr">
              <a:buNone/>
              <a:defRPr sz="10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823AC6F0-DEC1-82CC-13B8-B445DC271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597908" y="2684945"/>
            <a:ext cx="720000" cy="720000"/>
          </a:xfrm>
          <a:noFill/>
        </p:spPr>
        <p:txBody>
          <a:bodyPr anchor="ctr" anchorCtr="0"/>
          <a:lstStyle>
            <a:lvl1pPr marL="0" indent="0" algn="ctr">
              <a:buNone/>
              <a:defRPr sz="10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01472F50-A7BB-ECFA-2923-51C8E4598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406384" y="2684945"/>
            <a:ext cx="720000" cy="720000"/>
          </a:xfrm>
          <a:noFill/>
        </p:spPr>
        <p:txBody>
          <a:bodyPr anchor="ctr" anchorCtr="0"/>
          <a:lstStyle>
            <a:lvl1pPr marL="0" indent="0" algn="ctr">
              <a:buNone/>
              <a:defRPr sz="10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8CBE3CD3-0396-60DE-2309-57D4C27B00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59636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1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E5EE85B7-5683-122A-43EC-24064A9553F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65882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562D980-0BEC-2EEC-7572-D51C0B6CD23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572727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0D044B92-25FB-D138-2343-061E47E4E14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272128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F836D97-6B80-B98A-A122-4F02F8802E0E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78973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4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2BCEDC-5BF0-4641-B029-97A0073B2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1" y="979207"/>
            <a:ext cx="10668001" cy="13255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58EF0-5CC6-4362-996D-AE27B9C25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6481" y="2303929"/>
            <a:ext cx="10668001" cy="37891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pic>
        <p:nvPicPr>
          <p:cNvPr id="4" name="Kuva 3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100DFF74-E1CB-2913-AD5F-9F443F4DD37D}"/>
              </a:ext>
            </a:extLst>
          </p:cNvPr>
          <p:cNvPicPr>
            <a:picLocks noChangeAspect="1"/>
          </p:cNvPicPr>
          <p:nvPr userDrawn="1"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3219" y="6219730"/>
            <a:ext cx="1918443" cy="402480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E7DF4FC0-CCD9-3E5C-BA50-3CAC75C48FB4}"/>
              </a:ext>
            </a:extLst>
          </p:cNvPr>
          <p:cNvPicPr>
            <a:picLocks noChangeAspect="1"/>
          </p:cNvPicPr>
          <p:nvPr userDrawn="1"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02" y="6414403"/>
            <a:ext cx="819997" cy="323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154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6" r:id="rId3"/>
    <p:sldLayoutId id="2147483650" r:id="rId4"/>
    <p:sldLayoutId id="2147483669" r:id="rId5"/>
    <p:sldLayoutId id="2147483667" r:id="rId6"/>
    <p:sldLayoutId id="2147483668" r:id="rId7"/>
    <p:sldLayoutId id="2147483670" r:id="rId8"/>
    <p:sldLayoutId id="2147483672" r:id="rId9"/>
    <p:sldLayoutId id="2147483673" r:id="rId10"/>
    <p:sldLayoutId id="2147483660" r:id="rId11"/>
    <p:sldLayoutId id="2147483661" r:id="rId12"/>
    <p:sldLayoutId id="2147483674" r:id="rId13"/>
    <p:sldLayoutId id="2147483678" r:id="rId14"/>
    <p:sldLayoutId id="2147483681" r:id="rId15"/>
    <p:sldLayoutId id="2147483675" r:id="rId16"/>
    <p:sldLayoutId id="2147483677" r:id="rId17"/>
    <p:sldLayoutId id="2147483679" r:id="rId18"/>
    <p:sldLayoutId id="2147483671" r:id="rId19"/>
    <p:sldLayoutId id="2147483680" r:id="rId20"/>
    <p:sldLayoutId id="2147483663" r:id="rId21"/>
    <p:sldLayoutId id="2147483651" r:id="rId22"/>
    <p:sldLayoutId id="2147483664" r:id="rId23"/>
    <p:sldLayoutId id="2147483665" r:id="rId24"/>
    <p:sldLayoutId id="2147483654" r:id="rId25"/>
    <p:sldLayoutId id="2147483655" r:id="rId26"/>
    <p:sldLayoutId id="2147483682" r:id="rId27"/>
    <p:sldLayoutId id="2147483683" r:id="rId28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8353B8-F501-3085-E7E8-F0F6A7C386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9929" y="2888085"/>
            <a:ext cx="10632141" cy="3230003"/>
          </a:xfrm>
        </p:spPr>
        <p:txBody>
          <a:bodyPr/>
          <a:lstStyle/>
          <a:p>
            <a:r>
              <a:rPr lang="fi-FI" dirty="0"/>
              <a:t>Tähän iso otsikko</a:t>
            </a:r>
          </a:p>
        </p:txBody>
      </p:sp>
    </p:spTree>
    <p:extLst>
      <p:ext uri="{BB962C8B-B14F-4D97-AF65-F5344CB8AC3E}">
        <p14:creationId xmlns:p14="http://schemas.microsoft.com/office/powerpoint/2010/main" val="104968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C1AE9CA1-9EE7-0899-9020-EF4154A74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Sisältösivu 3 pointtia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7374F03-21F1-4D86-BC74-10948B1931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>
                <a:solidFill>
                  <a:schemeClr val="tx1"/>
                </a:solidFill>
              </a:rPr>
              <a:t>1.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2F0768C9-2121-3985-4370-9950729A4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>
                <a:solidFill>
                  <a:schemeClr val="tx1"/>
                </a:solidFill>
              </a:rPr>
              <a:t>2.</a:t>
            </a:r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1FDB78C9-FCDD-805C-D109-457A2BD73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i-FI">
                <a:solidFill>
                  <a:schemeClr val="tx1"/>
                </a:solidFill>
              </a:rPr>
              <a:t>3.</a:t>
            </a:r>
          </a:p>
        </p:txBody>
      </p:sp>
      <p:pic>
        <p:nvPicPr>
          <p:cNvPr id="6" name="Kuvan paikkamerkki 5">
            <a:extLst>
              <a:ext uri="{FF2B5EF4-FFF2-40B4-BE49-F238E27FC236}">
                <a16:creationId xmlns:a16="http://schemas.microsoft.com/office/drawing/2014/main" id="{04EE9BEF-42BF-789F-E7BE-0BDC3016B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2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31165" y="2822106"/>
            <a:ext cx="429769" cy="429769"/>
          </a:xfrm>
        </p:spPr>
      </p:pic>
      <p:pic>
        <p:nvPicPr>
          <p:cNvPr id="18" name="Kuvan paikkamerkki 17">
            <a:extLst>
              <a:ext uri="{FF2B5EF4-FFF2-40B4-BE49-F238E27FC236}">
                <a16:creationId xmlns:a16="http://schemas.microsoft.com/office/drawing/2014/main" id="{9118F8EF-9A38-8370-4758-66D75E095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67073" y="2849538"/>
            <a:ext cx="429769" cy="429769"/>
          </a:xfrm>
        </p:spPr>
      </p:pic>
      <p:pic>
        <p:nvPicPr>
          <p:cNvPr id="20" name="Kuvan paikkamerkki 19">
            <a:extLst>
              <a:ext uri="{FF2B5EF4-FFF2-40B4-BE49-F238E27FC236}">
                <a16:creationId xmlns:a16="http://schemas.microsoft.com/office/drawing/2014/main" id="{E8218377-31DB-122E-289B-F12020F86A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2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52689" y="2817534"/>
            <a:ext cx="429769" cy="429769"/>
          </a:xfrm>
        </p:spPr>
      </p:pic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AD144960-2FDA-F4BF-4FB1-844E7DB1F2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dolores</a:t>
            </a:r>
            <a:r>
              <a:rPr lang="fi-FI"/>
              <a:t> </a:t>
            </a:r>
            <a:r>
              <a:rPr lang="fi-FI" err="1"/>
              <a:t>sit</a:t>
            </a:r>
            <a:endParaRPr lang="fi-FI"/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FCB1540A-D50F-2160-988F-2ABD283EC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accusantium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</a:t>
            </a:r>
            <a:r>
              <a:rPr lang="fi-FI" err="1"/>
              <a:t>galisum</a:t>
            </a:r>
            <a:r>
              <a:rPr lang="fi-FI"/>
              <a:t> </a:t>
            </a:r>
            <a:r>
              <a:rPr lang="fi-FI" err="1"/>
              <a:t>numquam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magnam</a:t>
            </a:r>
            <a:r>
              <a:rPr lang="fi-FI"/>
              <a:t>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excepturi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facilis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dolores</a:t>
            </a:r>
            <a:r>
              <a:rPr lang="fi-FI"/>
              <a:t>.  </a:t>
            </a:r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92563EA5-358C-AEDD-3DF1-0DD25B0C5BA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dolores</a:t>
            </a:r>
            <a:r>
              <a:rPr lang="fi-FI"/>
              <a:t> </a:t>
            </a:r>
            <a:r>
              <a:rPr lang="fi-FI" err="1"/>
              <a:t>sit</a:t>
            </a:r>
            <a:endParaRPr lang="fi-FI"/>
          </a:p>
        </p:txBody>
      </p:sp>
      <p:sp>
        <p:nvSpPr>
          <p:cNvPr id="13" name="Sisällön paikkamerkki 12">
            <a:extLst>
              <a:ext uri="{FF2B5EF4-FFF2-40B4-BE49-F238E27FC236}">
                <a16:creationId xmlns:a16="http://schemas.microsoft.com/office/drawing/2014/main" id="{56A4ED34-1309-0444-C480-C24D4BB2CAC4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accusantium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</a:t>
            </a:r>
            <a:r>
              <a:rPr lang="fi-FI" err="1"/>
              <a:t>galisum</a:t>
            </a:r>
            <a:r>
              <a:rPr lang="fi-FI"/>
              <a:t> </a:t>
            </a:r>
            <a:r>
              <a:rPr lang="fi-FI" err="1"/>
              <a:t>numquam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magnam</a:t>
            </a:r>
            <a:r>
              <a:rPr lang="fi-FI"/>
              <a:t>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excepturi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facilis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dolores</a:t>
            </a:r>
            <a:r>
              <a:rPr lang="fi-FI"/>
              <a:t>.  </a:t>
            </a:r>
          </a:p>
        </p:txBody>
      </p:sp>
      <p:sp>
        <p:nvSpPr>
          <p:cNvPr id="15" name="Tekstin paikkamerkki 14">
            <a:extLst>
              <a:ext uri="{FF2B5EF4-FFF2-40B4-BE49-F238E27FC236}">
                <a16:creationId xmlns:a16="http://schemas.microsoft.com/office/drawing/2014/main" id="{9232DE9E-325B-CE5F-7DDD-C534E59E6D3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dolores</a:t>
            </a:r>
            <a:r>
              <a:rPr lang="fi-FI"/>
              <a:t> </a:t>
            </a:r>
            <a:r>
              <a:rPr lang="fi-FI" err="1"/>
              <a:t>sit</a:t>
            </a:r>
            <a:endParaRPr lang="fi-FI"/>
          </a:p>
        </p:txBody>
      </p:sp>
      <p:sp>
        <p:nvSpPr>
          <p:cNvPr id="16" name="Sisällön paikkamerkki 15">
            <a:extLst>
              <a:ext uri="{FF2B5EF4-FFF2-40B4-BE49-F238E27FC236}">
                <a16:creationId xmlns:a16="http://schemas.microsoft.com/office/drawing/2014/main" id="{6C66633D-E789-DD95-DBA1-3A9085BF4B4C}"/>
              </a:ext>
            </a:extLst>
          </p:cNvPr>
          <p:cNvSpPr>
            <a:spLocks noGrp="1"/>
          </p:cNvSpPr>
          <p:nvPr>
            <p:ph idx="20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accusantium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</a:t>
            </a:r>
            <a:r>
              <a:rPr lang="fi-FI" err="1"/>
              <a:t>galisum</a:t>
            </a:r>
            <a:r>
              <a:rPr lang="fi-FI"/>
              <a:t> </a:t>
            </a:r>
            <a:r>
              <a:rPr lang="fi-FI" err="1"/>
              <a:t>numquam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magnam</a:t>
            </a:r>
            <a:r>
              <a:rPr lang="fi-FI"/>
              <a:t>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excepturi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facilis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dolores</a:t>
            </a:r>
            <a:r>
              <a:rPr lang="fi-FI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4052876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66AEE785-B522-DDF1-F441-E175E7A666B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/>
              <a:t>100 %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D73D134-2CCC-412A-A5C1-E41A3D2FBE7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i-FI"/>
              <a:t>18 kpl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F95E6D6-1505-1BC9-9406-72F5A696EDA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i-FI"/>
              <a:t>2023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78D894F-EB72-85FA-66B7-CE3E4BEFD78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endParaRPr lang="fi-FI"/>
          </a:p>
          <a:p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</a:t>
            </a:r>
          </a:p>
          <a:p>
            <a:r>
              <a:rPr lang="fi-FI" err="1"/>
              <a:t>Ut</a:t>
            </a:r>
            <a:r>
              <a:rPr lang="fi-FI"/>
              <a:t> alias </a:t>
            </a:r>
            <a:r>
              <a:rPr lang="fi-FI" err="1"/>
              <a:t>dolorum</a:t>
            </a:r>
            <a:endParaRPr lang="fi-FI"/>
          </a:p>
          <a:p>
            <a:r>
              <a:rPr lang="fi-FI"/>
              <a:t>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delectus</a:t>
            </a:r>
            <a:endParaRPr lang="fi-FI"/>
          </a:p>
          <a:p>
            <a:r>
              <a:rPr lang="fi-FI"/>
              <a:t>et </a:t>
            </a:r>
            <a:r>
              <a:rPr lang="fi-FI" err="1"/>
              <a:t>facere</a:t>
            </a:r>
            <a:endParaRPr lang="fi-FI"/>
          </a:p>
          <a:p>
            <a:r>
              <a:rPr lang="fi-FI" err="1"/>
              <a:t>perspiciatis</a:t>
            </a:r>
            <a:r>
              <a:rPr lang="fi-FI"/>
              <a:t> et.</a:t>
            </a: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8268BF95-EFD3-A519-C97E-1CEDC8EF74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i-FI"/>
              <a:t>Ex </a:t>
            </a:r>
            <a:r>
              <a:rPr lang="fi-FI" err="1"/>
              <a:t>doloribus</a:t>
            </a:r>
            <a:endParaRPr lang="fi-FI"/>
          </a:p>
          <a:p>
            <a:r>
              <a:rPr lang="fi-FI" err="1"/>
              <a:t>itaque</a:t>
            </a:r>
            <a:r>
              <a:rPr lang="fi-FI"/>
              <a:t> </a:t>
            </a:r>
            <a:r>
              <a:rPr lang="fi-FI" err="1"/>
              <a:t>ut</a:t>
            </a:r>
            <a:r>
              <a:rPr lang="fi-FI"/>
              <a:t> </a:t>
            </a:r>
            <a:r>
              <a:rPr lang="fi-FI" err="1"/>
              <a:t>fugit</a:t>
            </a:r>
            <a:endParaRPr lang="fi-FI"/>
          </a:p>
          <a:p>
            <a:r>
              <a:rPr lang="fi-FI" err="1"/>
              <a:t>nesciunt</a:t>
            </a:r>
            <a:r>
              <a:rPr lang="fi-FI"/>
              <a:t> et</a:t>
            </a:r>
          </a:p>
          <a:p>
            <a:r>
              <a:rPr lang="fi-FI" err="1"/>
              <a:t>molestiae</a:t>
            </a:r>
            <a:r>
              <a:rPr lang="fi-FI"/>
              <a:t> </a:t>
            </a:r>
            <a:r>
              <a:rPr lang="fi-FI" err="1"/>
              <a:t>rerum</a:t>
            </a:r>
            <a:endParaRPr lang="fi-FI"/>
          </a:p>
          <a:p>
            <a:r>
              <a:rPr lang="fi-FI"/>
              <a:t>ab </a:t>
            </a:r>
            <a:r>
              <a:rPr lang="fi-FI" err="1"/>
              <a:t>dolores</a:t>
            </a:r>
            <a:r>
              <a:rPr lang="fi-FI"/>
              <a:t> </a:t>
            </a:r>
            <a:r>
              <a:rPr lang="fi-FI" err="1"/>
              <a:t>iure</a:t>
            </a:r>
            <a:r>
              <a:rPr lang="fi-FI"/>
              <a:t>.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EA385077-3A14-E62E-CA41-80C51DAC8EF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endParaRPr lang="fi-FI"/>
          </a:p>
          <a:p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</a:t>
            </a:r>
          </a:p>
          <a:p>
            <a:r>
              <a:rPr lang="fi-FI" err="1"/>
              <a:t>Ut</a:t>
            </a:r>
            <a:r>
              <a:rPr lang="fi-FI"/>
              <a:t> alias </a:t>
            </a:r>
            <a:r>
              <a:rPr lang="fi-FI" err="1"/>
              <a:t>dolorum</a:t>
            </a:r>
            <a:endParaRPr lang="fi-FI"/>
          </a:p>
          <a:p>
            <a:r>
              <a:rPr lang="fi-FI"/>
              <a:t>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delectus</a:t>
            </a:r>
            <a:endParaRPr lang="fi-FI"/>
          </a:p>
          <a:p>
            <a:r>
              <a:rPr lang="fi-FI"/>
              <a:t>et </a:t>
            </a:r>
            <a:r>
              <a:rPr lang="fi-FI" err="1"/>
              <a:t>facere</a:t>
            </a:r>
            <a:endParaRPr lang="fi-FI"/>
          </a:p>
          <a:p>
            <a:r>
              <a:rPr lang="fi-FI" err="1"/>
              <a:t>perspiciatis</a:t>
            </a:r>
            <a:r>
              <a:rPr lang="fi-FI"/>
              <a:t> et.</a:t>
            </a:r>
          </a:p>
        </p:txBody>
      </p:sp>
    </p:spTree>
    <p:extLst>
      <p:ext uri="{BB962C8B-B14F-4D97-AF65-F5344CB8AC3E}">
        <p14:creationId xmlns:p14="http://schemas.microsoft.com/office/powerpoint/2010/main" val="3484585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E828D180-568A-F95D-BDAD-732DB9C57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Sisältö ja kuva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5153093-BD1F-9324-8A28-8FA6DAD72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Ut</a:t>
            </a:r>
            <a:r>
              <a:rPr lang="fi-FI"/>
              <a:t> alias </a:t>
            </a:r>
            <a:r>
              <a:rPr lang="fi-FI" err="1"/>
              <a:t>dolorum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delectus</a:t>
            </a:r>
            <a:r>
              <a:rPr lang="fi-FI"/>
              <a:t> et </a:t>
            </a:r>
            <a:r>
              <a:rPr lang="fi-FI" err="1"/>
              <a:t>facere</a:t>
            </a:r>
            <a:r>
              <a:rPr lang="fi-FI"/>
              <a:t> </a:t>
            </a:r>
            <a:r>
              <a:rPr lang="fi-FI" err="1"/>
              <a:t>perspiciatis</a:t>
            </a:r>
            <a:r>
              <a:rPr lang="fi-FI"/>
              <a:t> et optio </a:t>
            </a:r>
            <a:r>
              <a:rPr lang="fi-FI" err="1"/>
              <a:t>eligendi</a:t>
            </a:r>
            <a:r>
              <a:rPr lang="fi-FI"/>
              <a:t> </a:t>
            </a:r>
            <a:r>
              <a:rPr lang="fi-FI" err="1"/>
              <a:t>eos</a:t>
            </a:r>
            <a:r>
              <a:rPr lang="fi-FI"/>
              <a:t> </a:t>
            </a:r>
            <a:r>
              <a:rPr lang="fi-FI" err="1"/>
              <a:t>odit</a:t>
            </a:r>
            <a:r>
              <a:rPr lang="fi-FI"/>
              <a:t> </a:t>
            </a:r>
            <a:r>
              <a:rPr lang="fi-FI" err="1"/>
              <a:t>mollitia</a:t>
            </a:r>
            <a:r>
              <a:rPr lang="fi-FI"/>
              <a:t>.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maiores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possimus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odio</a:t>
            </a:r>
            <a:r>
              <a:rPr lang="fi-FI"/>
              <a:t> At </a:t>
            </a:r>
            <a:r>
              <a:rPr lang="fi-FI" err="1"/>
              <a:t>tempora</a:t>
            </a:r>
            <a:r>
              <a:rPr lang="fi-FI"/>
              <a:t>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porro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repellendus</a:t>
            </a:r>
            <a:r>
              <a:rPr lang="fi-FI"/>
              <a:t>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Ex </a:t>
            </a:r>
            <a:r>
              <a:rPr lang="fi-FI" err="1"/>
              <a:t>doloribus</a:t>
            </a:r>
            <a:r>
              <a:rPr lang="fi-FI"/>
              <a:t> </a:t>
            </a:r>
            <a:r>
              <a:rPr lang="fi-FI" err="1"/>
              <a:t>itaque</a:t>
            </a:r>
            <a:r>
              <a:rPr lang="fi-FI"/>
              <a:t> </a:t>
            </a:r>
            <a:r>
              <a:rPr lang="fi-FI" err="1"/>
              <a:t>ut</a:t>
            </a:r>
            <a:r>
              <a:rPr lang="fi-FI"/>
              <a:t> </a:t>
            </a:r>
            <a:r>
              <a:rPr lang="fi-FI" err="1"/>
              <a:t>fugit</a:t>
            </a:r>
            <a:r>
              <a:rPr lang="fi-FI"/>
              <a:t> </a:t>
            </a:r>
            <a:r>
              <a:rPr lang="fi-FI" err="1"/>
              <a:t>nesciunt</a:t>
            </a:r>
            <a:r>
              <a:rPr lang="fi-FI"/>
              <a:t>. </a:t>
            </a:r>
            <a:br>
              <a:rPr lang="fi-FI"/>
            </a:b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maiores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possimus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At </a:t>
            </a:r>
            <a:r>
              <a:rPr lang="fi-FI" err="1"/>
              <a:t>tempora</a:t>
            </a:r>
            <a:r>
              <a:rPr lang="fi-FI"/>
              <a:t>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porro</a:t>
            </a:r>
            <a:r>
              <a:rPr lang="fi-FI"/>
              <a:t> </a:t>
            </a:r>
            <a:r>
              <a:rPr lang="fi-FI" err="1"/>
              <a:t>repellendus</a:t>
            </a:r>
            <a:r>
              <a:rPr lang="fi-FI"/>
              <a:t>.</a:t>
            </a:r>
          </a:p>
        </p:txBody>
      </p:sp>
      <p:sp>
        <p:nvSpPr>
          <p:cNvPr id="2" name="Kuvan paikkamerkki 1" descr="kuvapaikka">
            <a:extLst>
              <a:ext uri="{FF2B5EF4-FFF2-40B4-BE49-F238E27FC236}">
                <a16:creationId xmlns:a16="http://schemas.microsoft.com/office/drawing/2014/main" id="{EC9B2E07-C50F-2661-D1AA-53E1915E0C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790159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E828D180-568A-F95D-BDAD-732DB9C57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Sisältö ja kuva</a:t>
            </a:r>
          </a:p>
        </p:txBody>
      </p:sp>
      <p:sp>
        <p:nvSpPr>
          <p:cNvPr id="6" name="Kuvan paikkamerkki 5" descr="kuvapaikka">
            <a:extLst>
              <a:ext uri="{FF2B5EF4-FFF2-40B4-BE49-F238E27FC236}">
                <a16:creationId xmlns:a16="http://schemas.microsoft.com/office/drawing/2014/main" id="{4801FE39-1064-F075-4F75-1874F2503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5153093-BD1F-9324-8A28-8FA6DAD72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Ut</a:t>
            </a:r>
            <a:r>
              <a:rPr lang="fi-FI"/>
              <a:t> alias </a:t>
            </a:r>
            <a:r>
              <a:rPr lang="fi-FI" err="1"/>
              <a:t>dolorum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delectus</a:t>
            </a:r>
            <a:r>
              <a:rPr lang="fi-FI"/>
              <a:t> et </a:t>
            </a:r>
            <a:r>
              <a:rPr lang="fi-FI" err="1"/>
              <a:t>facere</a:t>
            </a:r>
            <a:r>
              <a:rPr lang="fi-FI"/>
              <a:t> </a:t>
            </a:r>
            <a:r>
              <a:rPr lang="fi-FI" err="1"/>
              <a:t>perspiciatis</a:t>
            </a:r>
            <a:r>
              <a:rPr lang="fi-FI"/>
              <a:t> et optio </a:t>
            </a:r>
            <a:r>
              <a:rPr lang="fi-FI" err="1"/>
              <a:t>eligendi</a:t>
            </a:r>
            <a:r>
              <a:rPr lang="fi-FI"/>
              <a:t> </a:t>
            </a:r>
            <a:r>
              <a:rPr lang="fi-FI" err="1"/>
              <a:t>eos</a:t>
            </a:r>
            <a:r>
              <a:rPr lang="fi-FI"/>
              <a:t> </a:t>
            </a:r>
            <a:r>
              <a:rPr lang="fi-FI" err="1"/>
              <a:t>odit</a:t>
            </a:r>
            <a:r>
              <a:rPr lang="fi-FI"/>
              <a:t> </a:t>
            </a:r>
            <a:r>
              <a:rPr lang="fi-FI" err="1"/>
              <a:t>mollitia</a:t>
            </a:r>
            <a:r>
              <a:rPr lang="fi-FI"/>
              <a:t>.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maiores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possimus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odio</a:t>
            </a:r>
            <a:r>
              <a:rPr lang="fi-FI"/>
              <a:t> At </a:t>
            </a:r>
            <a:r>
              <a:rPr lang="fi-FI" err="1"/>
              <a:t>tempora</a:t>
            </a:r>
            <a:r>
              <a:rPr lang="fi-FI"/>
              <a:t>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porro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repellendus</a:t>
            </a:r>
            <a:r>
              <a:rPr lang="fi-FI"/>
              <a:t>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Ex </a:t>
            </a:r>
            <a:r>
              <a:rPr lang="fi-FI" err="1"/>
              <a:t>doloribus</a:t>
            </a:r>
            <a:r>
              <a:rPr lang="fi-FI"/>
              <a:t> </a:t>
            </a:r>
            <a:r>
              <a:rPr lang="fi-FI" err="1"/>
              <a:t>itaque</a:t>
            </a:r>
            <a:r>
              <a:rPr lang="fi-FI"/>
              <a:t> </a:t>
            </a:r>
            <a:r>
              <a:rPr lang="fi-FI" err="1"/>
              <a:t>ut</a:t>
            </a:r>
            <a:r>
              <a:rPr lang="fi-FI"/>
              <a:t> </a:t>
            </a:r>
            <a:r>
              <a:rPr lang="fi-FI" err="1"/>
              <a:t>fugit</a:t>
            </a:r>
            <a:r>
              <a:rPr lang="fi-FI"/>
              <a:t> </a:t>
            </a:r>
            <a:r>
              <a:rPr lang="fi-FI" err="1"/>
              <a:t>nesciunt</a:t>
            </a:r>
            <a:r>
              <a:rPr lang="fi-FI"/>
              <a:t>. </a:t>
            </a:r>
            <a:br>
              <a:rPr lang="fi-FI"/>
            </a:b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maiores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possimus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At </a:t>
            </a:r>
            <a:r>
              <a:rPr lang="fi-FI" err="1"/>
              <a:t>tempora</a:t>
            </a:r>
            <a:r>
              <a:rPr lang="fi-FI"/>
              <a:t>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porro</a:t>
            </a:r>
            <a:r>
              <a:rPr lang="fi-FI"/>
              <a:t> </a:t>
            </a:r>
            <a:r>
              <a:rPr lang="fi-FI" err="1"/>
              <a:t>repellendus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8459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9F54BF8F-F19C-656A-AA90-D3A2AB9C9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Teemaesittely</a:t>
            </a:r>
            <a:br>
              <a:rPr lang="fi-FI"/>
            </a:br>
            <a:r>
              <a:rPr lang="fi-FI"/>
              <a:t>lyhyt</a:t>
            </a:r>
          </a:p>
        </p:txBody>
      </p:sp>
      <p:sp>
        <p:nvSpPr>
          <p:cNvPr id="2" name="Kuvan paikkamerkki 1" descr="kuvapaikka">
            <a:extLst>
              <a:ext uri="{FF2B5EF4-FFF2-40B4-BE49-F238E27FC236}">
                <a16:creationId xmlns:a16="http://schemas.microsoft.com/office/drawing/2014/main" id="{7317D211-DAF2-16CE-47BC-F290586A53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B9EE7FA-D929-2132-D952-3DD821E33B5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Ut</a:t>
            </a:r>
            <a:r>
              <a:rPr lang="fi-FI"/>
              <a:t> alias </a:t>
            </a:r>
            <a:r>
              <a:rPr lang="fi-FI" err="1"/>
              <a:t>dolorum</a:t>
            </a:r>
            <a:r>
              <a:rPr lang="fi-FI"/>
              <a:t> </a:t>
            </a:r>
            <a:br>
              <a:rPr lang="fi-FI"/>
            </a:br>
            <a:r>
              <a:rPr lang="fi-FI"/>
              <a:t>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delectus</a:t>
            </a:r>
            <a:r>
              <a:rPr lang="fi-FI"/>
              <a:t> et </a:t>
            </a:r>
            <a:r>
              <a:rPr lang="fi-FI" err="1"/>
              <a:t>facere</a:t>
            </a:r>
            <a:r>
              <a:rPr lang="fi-FI"/>
              <a:t> </a:t>
            </a:r>
            <a:r>
              <a:rPr lang="fi-FI" err="1"/>
              <a:t>perspiciatis</a:t>
            </a:r>
            <a:r>
              <a:rPr lang="fi-FI"/>
              <a:t> et optio </a:t>
            </a:r>
            <a:r>
              <a:rPr lang="fi-FI" err="1"/>
              <a:t>eligendi</a:t>
            </a:r>
            <a:r>
              <a:rPr lang="fi-FI"/>
              <a:t> </a:t>
            </a:r>
            <a:r>
              <a:rPr lang="fi-FI" err="1"/>
              <a:t>eos</a:t>
            </a:r>
            <a:r>
              <a:rPr lang="fi-FI"/>
              <a:t> </a:t>
            </a:r>
            <a:r>
              <a:rPr lang="fi-FI" err="1"/>
              <a:t>odit</a:t>
            </a:r>
            <a:r>
              <a:rPr lang="fi-FI"/>
              <a:t> </a:t>
            </a:r>
            <a:r>
              <a:rPr lang="fi-FI" err="1"/>
              <a:t>mollitia</a:t>
            </a:r>
            <a:r>
              <a:rPr lang="fi-FI"/>
              <a:t>.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maiores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possimus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At </a:t>
            </a:r>
            <a:r>
              <a:rPr lang="fi-FI" err="1"/>
              <a:t>tempora</a:t>
            </a:r>
            <a:r>
              <a:rPr lang="fi-FI"/>
              <a:t>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porro</a:t>
            </a:r>
            <a:r>
              <a:rPr lang="fi-FI"/>
              <a:t> </a:t>
            </a:r>
            <a:r>
              <a:rPr lang="fi-FI" err="1"/>
              <a:t>repellendus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4385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9F54BF8F-F19C-656A-AA90-D3A2AB9C9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Teemaesittely pitkä</a:t>
            </a: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05B07CE3-78F9-25FD-1E4B-BF662360E4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91242F57-108C-6493-A77B-FA0D4675DE5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fi-FI" err="1">
                <a:latin typeface="Outfit Medium" pitchFamily="2" charset="0"/>
              </a:rPr>
              <a:t>Lorem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ipsum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dolor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sit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amet</a:t>
            </a:r>
            <a:r>
              <a:rPr lang="fi-FI">
                <a:latin typeface="Outfit Medium" pitchFamily="2" charset="0"/>
              </a:rPr>
              <a:t>. </a:t>
            </a:r>
            <a:r>
              <a:rPr lang="fi-FI" err="1">
                <a:latin typeface="Outfit Medium" pitchFamily="2" charset="0"/>
              </a:rPr>
              <a:t>Ut</a:t>
            </a:r>
            <a:r>
              <a:rPr lang="fi-FI">
                <a:latin typeface="Outfit Medium" pitchFamily="2" charset="0"/>
              </a:rPr>
              <a:t> alias </a:t>
            </a:r>
            <a:r>
              <a:rPr lang="fi-FI" err="1">
                <a:latin typeface="Outfit Medium" pitchFamily="2" charset="0"/>
              </a:rPr>
              <a:t>dolorum</a:t>
            </a:r>
            <a:r>
              <a:rPr lang="fi-FI">
                <a:latin typeface="Outfit Medium" pitchFamily="2" charset="0"/>
              </a:rPr>
              <a:t> et </a:t>
            </a:r>
            <a:r>
              <a:rPr lang="fi-FI" err="1">
                <a:latin typeface="Outfit Medium" pitchFamily="2" charset="0"/>
              </a:rPr>
              <a:t>sunt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delectus</a:t>
            </a:r>
            <a:r>
              <a:rPr lang="fi-FI">
                <a:latin typeface="Outfit Medium" pitchFamily="2" charset="0"/>
              </a:rPr>
              <a:t> </a:t>
            </a:r>
            <a:br>
              <a:rPr lang="fi-FI">
                <a:latin typeface="Outfit Medium" pitchFamily="2" charset="0"/>
              </a:rPr>
            </a:br>
            <a:r>
              <a:rPr lang="fi-FI">
                <a:latin typeface="Outfit Medium" pitchFamily="2" charset="0"/>
              </a:rPr>
              <a:t>et </a:t>
            </a:r>
            <a:r>
              <a:rPr lang="fi-FI" err="1">
                <a:latin typeface="Outfit Medium" pitchFamily="2" charset="0"/>
              </a:rPr>
              <a:t>facere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perspiciatis</a:t>
            </a:r>
            <a:r>
              <a:rPr lang="fi-FI">
                <a:latin typeface="Outfit Medium" pitchFamily="2" charset="0"/>
              </a:rPr>
              <a:t> et optio </a:t>
            </a:r>
            <a:r>
              <a:rPr lang="fi-FI" err="1">
                <a:latin typeface="Outfit Medium" pitchFamily="2" charset="0"/>
              </a:rPr>
              <a:t>eligendi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eos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odit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mollitia</a:t>
            </a:r>
            <a:r>
              <a:rPr lang="fi-FI">
                <a:latin typeface="Outfit Medium" pitchFamily="2" charset="0"/>
              </a:rPr>
              <a:t>. </a:t>
            </a:r>
            <a:r>
              <a:rPr lang="fi-FI" err="1">
                <a:latin typeface="Outfit Medium" pitchFamily="2" charset="0"/>
              </a:rPr>
              <a:t>Ea</a:t>
            </a:r>
            <a:r>
              <a:rPr lang="fi-FI">
                <a:latin typeface="Outfit Medium" pitchFamily="2" charset="0"/>
              </a:rPr>
              <a:t> </a:t>
            </a:r>
            <a:br>
              <a:rPr lang="fi-FI">
                <a:latin typeface="Outfit Medium" pitchFamily="2" charset="0"/>
              </a:rPr>
            </a:br>
            <a:r>
              <a:rPr lang="fi-FI" err="1">
                <a:latin typeface="Outfit Medium" pitchFamily="2" charset="0"/>
              </a:rPr>
              <a:t>enim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maiores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est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possimus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odio</a:t>
            </a:r>
            <a:r>
              <a:rPr lang="fi-FI">
                <a:latin typeface="Outfit Medium" pitchFamily="2" charset="0"/>
              </a:rPr>
              <a:t> At </a:t>
            </a:r>
            <a:r>
              <a:rPr lang="fi-FI" err="1">
                <a:latin typeface="Outfit Medium" pitchFamily="2" charset="0"/>
              </a:rPr>
              <a:t>tempora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sunt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ea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porro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repellendus</a:t>
            </a:r>
            <a:r>
              <a:rPr lang="fi-FI">
                <a:latin typeface="Outfit Medium" pitchFamily="2" charset="0"/>
              </a:rPr>
              <a:t>.</a:t>
            </a:r>
          </a:p>
          <a:p>
            <a:pPr marL="0" lvl="0" indent="0">
              <a:buNone/>
            </a:pPr>
            <a:endParaRPr lang="fi-FI"/>
          </a:p>
          <a:p>
            <a:pPr marL="0" lvl="0" indent="0">
              <a:buNone/>
            </a:pPr>
            <a:r>
              <a:rPr lang="fi-FI"/>
              <a:t>Ex </a:t>
            </a:r>
            <a:r>
              <a:rPr lang="fi-FI" err="1"/>
              <a:t>doloribus</a:t>
            </a:r>
            <a:r>
              <a:rPr lang="fi-FI"/>
              <a:t> </a:t>
            </a:r>
            <a:r>
              <a:rPr lang="fi-FI" err="1"/>
              <a:t>itaque</a:t>
            </a:r>
            <a:r>
              <a:rPr lang="fi-FI"/>
              <a:t> </a:t>
            </a:r>
            <a:r>
              <a:rPr lang="fi-FI" err="1"/>
              <a:t>ut</a:t>
            </a:r>
            <a:r>
              <a:rPr lang="fi-FI"/>
              <a:t> </a:t>
            </a:r>
            <a:r>
              <a:rPr lang="fi-FI" err="1"/>
              <a:t>fugit</a:t>
            </a:r>
            <a:r>
              <a:rPr lang="fi-FI"/>
              <a:t> </a:t>
            </a:r>
            <a:r>
              <a:rPr lang="fi-FI" err="1"/>
              <a:t>nesciunt</a:t>
            </a:r>
            <a:r>
              <a:rPr lang="fi-FI"/>
              <a:t> et </a:t>
            </a:r>
            <a:r>
              <a:rPr lang="fi-FI" err="1"/>
              <a:t>molestiae</a:t>
            </a:r>
            <a:r>
              <a:rPr lang="fi-FI"/>
              <a:t> </a:t>
            </a:r>
            <a:r>
              <a:rPr lang="fi-FI" err="1"/>
              <a:t>rerum</a:t>
            </a:r>
            <a:r>
              <a:rPr lang="fi-FI"/>
              <a:t> ab </a:t>
            </a:r>
            <a:r>
              <a:rPr lang="fi-FI" err="1"/>
              <a:t>dolores</a:t>
            </a:r>
            <a:r>
              <a:rPr lang="fi-FI"/>
              <a:t> </a:t>
            </a:r>
            <a:r>
              <a:rPr lang="fi-FI" err="1"/>
              <a:t>iure</a:t>
            </a:r>
            <a:r>
              <a:rPr lang="fi-FI"/>
              <a:t> </a:t>
            </a:r>
            <a:r>
              <a:rPr lang="fi-FI" err="1"/>
              <a:t>qui</a:t>
            </a:r>
            <a:r>
              <a:rPr lang="fi-FI"/>
              <a:t> </a:t>
            </a:r>
            <a:r>
              <a:rPr lang="fi-FI" err="1"/>
              <a:t>explicabo</a:t>
            </a:r>
            <a:r>
              <a:rPr lang="fi-FI"/>
              <a:t> </a:t>
            </a:r>
            <a:r>
              <a:rPr lang="fi-FI" err="1"/>
              <a:t>fuga</a:t>
            </a:r>
            <a:r>
              <a:rPr lang="fi-FI"/>
              <a:t>! </a:t>
            </a:r>
            <a:r>
              <a:rPr lang="fi-FI" err="1"/>
              <a:t>Aut</a:t>
            </a:r>
            <a:r>
              <a:rPr lang="fi-FI"/>
              <a:t> </a:t>
            </a:r>
            <a:r>
              <a:rPr lang="fi-FI" err="1"/>
              <a:t>animi</a:t>
            </a:r>
            <a:r>
              <a:rPr lang="fi-FI"/>
              <a:t> </a:t>
            </a:r>
            <a:r>
              <a:rPr lang="fi-FI" err="1"/>
              <a:t>sequi</a:t>
            </a:r>
            <a:r>
              <a:rPr lang="fi-FI"/>
              <a:t> </a:t>
            </a:r>
            <a:r>
              <a:rPr lang="fi-FI" err="1"/>
              <a:t>eum</a:t>
            </a:r>
            <a:r>
              <a:rPr lang="fi-FI"/>
              <a:t> </a:t>
            </a:r>
            <a:r>
              <a:rPr lang="fi-FI" err="1"/>
              <a:t>molestias</a:t>
            </a:r>
            <a:r>
              <a:rPr lang="fi-FI"/>
              <a:t> </a:t>
            </a:r>
            <a:r>
              <a:rPr lang="fi-FI" err="1"/>
              <a:t>aspernatur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dicta</a:t>
            </a:r>
            <a:r>
              <a:rPr lang="fi-FI"/>
              <a:t> </a:t>
            </a:r>
            <a:r>
              <a:rPr lang="fi-FI" err="1"/>
              <a:t>obcaecati</a:t>
            </a:r>
            <a:r>
              <a:rPr lang="fi-FI"/>
              <a:t> </a:t>
            </a:r>
            <a:r>
              <a:rPr lang="fi-FI" err="1"/>
              <a:t>qui</a:t>
            </a:r>
            <a:r>
              <a:rPr lang="fi-FI"/>
              <a:t> </a:t>
            </a:r>
            <a:r>
              <a:rPr lang="fi-FI" err="1"/>
              <a:t>nesciunt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et </a:t>
            </a:r>
            <a:r>
              <a:rPr lang="fi-FI" err="1"/>
              <a:t>impedit</a:t>
            </a:r>
            <a:r>
              <a:rPr lang="fi-FI"/>
              <a:t> </a:t>
            </a:r>
            <a:r>
              <a:rPr lang="fi-FI" err="1"/>
              <a:t>veniam</a:t>
            </a:r>
            <a:r>
              <a:rPr lang="fi-FI"/>
              <a:t> rem </a:t>
            </a:r>
            <a:r>
              <a:rPr lang="fi-FI" err="1"/>
              <a:t>provident</a:t>
            </a:r>
            <a:r>
              <a:rPr lang="fi-FI"/>
              <a:t> </a:t>
            </a:r>
            <a:r>
              <a:rPr lang="fi-FI" err="1"/>
              <a:t>consequuntur</a:t>
            </a:r>
            <a:r>
              <a:rPr lang="fi-FI"/>
              <a:t>! </a:t>
            </a:r>
            <a:r>
              <a:rPr lang="fi-FI" err="1"/>
              <a:t>Ad</a:t>
            </a:r>
            <a:r>
              <a:rPr lang="fi-FI"/>
              <a:t> </a:t>
            </a:r>
            <a:r>
              <a:rPr lang="fi-FI" err="1"/>
              <a:t>doloribus</a:t>
            </a:r>
            <a:r>
              <a:rPr lang="fi-FI"/>
              <a:t> </a:t>
            </a:r>
            <a:r>
              <a:rPr lang="fi-FI" err="1"/>
              <a:t>similique</a:t>
            </a:r>
            <a:r>
              <a:rPr lang="fi-FI"/>
              <a:t> </a:t>
            </a:r>
            <a:r>
              <a:rPr lang="fi-FI" err="1"/>
              <a:t>aut</a:t>
            </a:r>
            <a:r>
              <a:rPr lang="fi-FI"/>
              <a:t> </a:t>
            </a:r>
            <a:r>
              <a:rPr lang="fi-FI" err="1"/>
              <a:t>reprehenderit</a:t>
            </a:r>
            <a:r>
              <a:rPr lang="fi-FI"/>
              <a:t> </a:t>
            </a:r>
            <a:r>
              <a:rPr lang="fi-FI" err="1"/>
              <a:t>sequi</a:t>
            </a:r>
            <a:r>
              <a:rPr lang="fi-FI"/>
              <a:t> in </a:t>
            </a:r>
            <a:r>
              <a:rPr lang="fi-FI" err="1"/>
              <a:t>dolorem</a:t>
            </a:r>
            <a:r>
              <a:rPr lang="fi-FI"/>
              <a:t> </a:t>
            </a:r>
            <a:r>
              <a:rPr lang="fi-FI" err="1"/>
              <a:t>similique</a:t>
            </a:r>
            <a:r>
              <a:rPr lang="fi-FI"/>
              <a:t>. </a:t>
            </a:r>
            <a:r>
              <a:rPr lang="fi-FI" err="1"/>
              <a:t>Est</a:t>
            </a:r>
            <a:r>
              <a:rPr lang="fi-FI"/>
              <a:t> soluta </a:t>
            </a:r>
            <a:r>
              <a:rPr lang="fi-FI" err="1"/>
              <a:t>mollitia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repellendus</a:t>
            </a:r>
            <a:r>
              <a:rPr lang="fi-FI"/>
              <a:t> </a:t>
            </a:r>
            <a:r>
              <a:rPr lang="fi-FI" err="1"/>
              <a:t>quia</a:t>
            </a:r>
            <a:r>
              <a:rPr lang="fi-FI"/>
              <a:t> </a:t>
            </a:r>
            <a:r>
              <a:rPr lang="fi-FI" err="1"/>
              <a:t>ut</a:t>
            </a:r>
            <a:r>
              <a:rPr lang="fi-FI"/>
              <a:t>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nihil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soluta </a:t>
            </a:r>
            <a:r>
              <a:rPr lang="fi-FI" err="1"/>
              <a:t>ullam</a:t>
            </a:r>
            <a:r>
              <a:rPr lang="fi-FI"/>
              <a:t>.</a:t>
            </a:r>
          </a:p>
          <a:p>
            <a:pPr marL="0" lvl="0" indent="0">
              <a:buNone/>
            </a:pPr>
            <a:endParaRPr lang="fi-FI"/>
          </a:p>
          <a:p>
            <a:pPr marL="0" lvl="0" indent="0">
              <a:buNone/>
            </a:pPr>
            <a:r>
              <a:rPr lang="fi-FI" err="1"/>
              <a:t>Quo</a:t>
            </a:r>
            <a:r>
              <a:rPr lang="fi-FI"/>
              <a:t> </a:t>
            </a:r>
            <a:r>
              <a:rPr lang="fi-FI" err="1"/>
              <a:t>dignissimos</a:t>
            </a:r>
            <a:r>
              <a:rPr lang="fi-FI"/>
              <a:t> vero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praesentium</a:t>
            </a:r>
            <a:r>
              <a:rPr lang="fi-FI"/>
              <a:t> </a:t>
            </a:r>
            <a:r>
              <a:rPr lang="fi-FI" err="1"/>
              <a:t>molestiae</a:t>
            </a:r>
            <a:r>
              <a:rPr lang="fi-FI"/>
              <a:t> </a:t>
            </a:r>
            <a:r>
              <a:rPr lang="fi-FI" err="1"/>
              <a:t>vel</a:t>
            </a:r>
            <a:r>
              <a:rPr lang="fi-FI"/>
              <a:t> libero </a:t>
            </a:r>
            <a:r>
              <a:rPr lang="fi-FI" err="1"/>
              <a:t>officiis</a:t>
            </a:r>
            <a:r>
              <a:rPr lang="fi-FI"/>
              <a:t> </a:t>
            </a:r>
            <a:r>
              <a:rPr lang="fi-FI" err="1"/>
              <a:t>aut</a:t>
            </a:r>
            <a:r>
              <a:rPr lang="fi-FI"/>
              <a:t> </a:t>
            </a:r>
            <a:r>
              <a:rPr lang="fi-FI" err="1"/>
              <a:t>quia</a:t>
            </a:r>
            <a:r>
              <a:rPr lang="fi-FI"/>
              <a:t> </a:t>
            </a:r>
            <a:r>
              <a:rPr lang="fi-FI" err="1"/>
              <a:t>magni</a:t>
            </a:r>
            <a:r>
              <a:rPr lang="fi-FI"/>
              <a:t> </a:t>
            </a:r>
            <a:r>
              <a:rPr lang="fi-FI" err="1"/>
              <a:t>qui</a:t>
            </a:r>
            <a:r>
              <a:rPr lang="fi-FI"/>
              <a:t> </a:t>
            </a:r>
            <a:r>
              <a:rPr lang="fi-FI" err="1"/>
              <a:t>fugit</a:t>
            </a:r>
            <a:r>
              <a:rPr lang="fi-FI"/>
              <a:t> </a:t>
            </a:r>
            <a:r>
              <a:rPr lang="fi-FI" err="1"/>
              <a:t>repellendus</a:t>
            </a:r>
            <a:r>
              <a:rPr lang="fi-FI"/>
              <a:t> et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illo</a:t>
            </a:r>
            <a:r>
              <a:rPr lang="fi-FI"/>
              <a:t> et </a:t>
            </a:r>
            <a:br>
              <a:rPr lang="fi-FI"/>
            </a:b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nisi</a:t>
            </a:r>
            <a:r>
              <a:rPr lang="fi-FI"/>
              <a:t>. Et </a:t>
            </a:r>
            <a:r>
              <a:rPr lang="fi-FI" err="1"/>
              <a:t>molestiae</a:t>
            </a:r>
            <a:r>
              <a:rPr lang="fi-FI"/>
              <a:t> </a:t>
            </a:r>
            <a:r>
              <a:rPr lang="fi-FI" err="1"/>
              <a:t>deleniti</a:t>
            </a:r>
            <a:r>
              <a:rPr lang="fi-FI"/>
              <a:t> in </a:t>
            </a:r>
            <a:r>
              <a:rPr lang="fi-FI" err="1"/>
              <a:t>quia</a:t>
            </a:r>
            <a:r>
              <a:rPr lang="fi-FI"/>
              <a:t> </a:t>
            </a:r>
            <a:r>
              <a:rPr lang="fi-FI" err="1"/>
              <a:t>harum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doloremque</a:t>
            </a:r>
            <a:r>
              <a:rPr lang="fi-FI"/>
              <a:t> </a:t>
            </a:r>
            <a:r>
              <a:rPr lang="fi-FI" err="1"/>
              <a:t>veritatis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4415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n paikkamerkki 6">
            <a:extLst>
              <a:ext uri="{FF2B5EF4-FFF2-40B4-BE49-F238E27FC236}">
                <a16:creationId xmlns:a16="http://schemas.microsoft.com/office/drawing/2014/main" id="{0C48F969-1DCF-E77E-83F2-7436FA4C4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3" name="Otsikko 2">
            <a:extLst>
              <a:ext uri="{FF2B5EF4-FFF2-40B4-BE49-F238E27FC236}">
                <a16:creationId xmlns:a16="http://schemas.microsoft.com/office/drawing/2014/main" id="{E828D180-568A-F95D-BDAD-732DB9C57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Sisältö ja kuva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5153093-BD1F-9324-8A28-8FA6DAD72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Ut</a:t>
            </a:r>
            <a:r>
              <a:rPr lang="fi-FI"/>
              <a:t> alias </a:t>
            </a:r>
            <a:r>
              <a:rPr lang="fi-FI" err="1"/>
              <a:t>dolorum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delectus</a:t>
            </a:r>
            <a:r>
              <a:rPr lang="fi-FI"/>
              <a:t> et </a:t>
            </a:r>
            <a:r>
              <a:rPr lang="fi-FI" err="1"/>
              <a:t>facere</a:t>
            </a:r>
            <a:r>
              <a:rPr lang="fi-FI"/>
              <a:t> </a:t>
            </a:r>
            <a:r>
              <a:rPr lang="fi-FI" err="1"/>
              <a:t>perspiciatis</a:t>
            </a:r>
            <a:r>
              <a:rPr lang="fi-FI"/>
              <a:t> et optio </a:t>
            </a:r>
            <a:r>
              <a:rPr lang="fi-FI" err="1"/>
              <a:t>eligendi</a:t>
            </a:r>
            <a:r>
              <a:rPr lang="fi-FI"/>
              <a:t> </a:t>
            </a:r>
            <a:r>
              <a:rPr lang="fi-FI" err="1"/>
              <a:t>eos</a:t>
            </a:r>
            <a:r>
              <a:rPr lang="fi-FI"/>
              <a:t> </a:t>
            </a:r>
            <a:r>
              <a:rPr lang="fi-FI" err="1"/>
              <a:t>odit</a:t>
            </a:r>
            <a:r>
              <a:rPr lang="fi-FI"/>
              <a:t> </a:t>
            </a:r>
            <a:r>
              <a:rPr lang="fi-FI" err="1"/>
              <a:t>mollitia</a:t>
            </a:r>
            <a:r>
              <a:rPr lang="fi-FI"/>
              <a:t>.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maiores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possimus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odio</a:t>
            </a:r>
            <a:r>
              <a:rPr lang="fi-FI"/>
              <a:t> At </a:t>
            </a:r>
            <a:r>
              <a:rPr lang="fi-FI" err="1"/>
              <a:t>tempora</a:t>
            </a:r>
            <a:r>
              <a:rPr lang="fi-FI"/>
              <a:t>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porro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repellendus</a:t>
            </a:r>
            <a:r>
              <a:rPr lang="fi-FI"/>
              <a:t>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Ex </a:t>
            </a:r>
            <a:r>
              <a:rPr lang="fi-FI" err="1"/>
              <a:t>doloribus</a:t>
            </a:r>
            <a:r>
              <a:rPr lang="fi-FI"/>
              <a:t> </a:t>
            </a:r>
            <a:r>
              <a:rPr lang="fi-FI" err="1"/>
              <a:t>itaque</a:t>
            </a:r>
            <a:r>
              <a:rPr lang="fi-FI"/>
              <a:t> </a:t>
            </a:r>
            <a:r>
              <a:rPr lang="fi-FI" err="1"/>
              <a:t>ut</a:t>
            </a:r>
            <a:r>
              <a:rPr lang="fi-FI"/>
              <a:t> </a:t>
            </a:r>
            <a:r>
              <a:rPr lang="fi-FI" err="1"/>
              <a:t>fugit</a:t>
            </a:r>
            <a:r>
              <a:rPr lang="fi-FI"/>
              <a:t> </a:t>
            </a:r>
            <a:r>
              <a:rPr lang="fi-FI" err="1"/>
              <a:t>nesciunt</a:t>
            </a:r>
            <a:r>
              <a:rPr lang="fi-FI"/>
              <a:t>. </a:t>
            </a:r>
            <a:br>
              <a:rPr lang="fi-FI"/>
            </a:b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maiores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possimus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At </a:t>
            </a:r>
            <a:r>
              <a:rPr lang="fi-FI" err="1"/>
              <a:t>tempora</a:t>
            </a:r>
            <a:r>
              <a:rPr lang="fi-FI"/>
              <a:t>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porro</a:t>
            </a:r>
            <a:r>
              <a:rPr lang="fi-FI"/>
              <a:t> </a:t>
            </a:r>
            <a:r>
              <a:rPr lang="fi-FI" err="1"/>
              <a:t>repellendus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98752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n paikkamerkki 4">
            <a:extLst>
              <a:ext uri="{FF2B5EF4-FFF2-40B4-BE49-F238E27FC236}">
                <a16:creationId xmlns:a16="http://schemas.microsoft.com/office/drawing/2014/main" id="{354797B4-FF03-97A9-63B4-CA27B146E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3" name="Otsikko 2">
            <a:extLst>
              <a:ext uri="{FF2B5EF4-FFF2-40B4-BE49-F238E27FC236}">
                <a16:creationId xmlns:a16="http://schemas.microsoft.com/office/drawing/2014/main" id="{E828D180-568A-F95D-BDAD-732DB9C57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Sisältö ja kuva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5153093-BD1F-9324-8A28-8FA6DAD72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Ut</a:t>
            </a:r>
            <a:r>
              <a:rPr lang="fi-FI"/>
              <a:t> alias </a:t>
            </a:r>
            <a:r>
              <a:rPr lang="fi-FI" err="1"/>
              <a:t>dolorum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delectus</a:t>
            </a:r>
            <a:r>
              <a:rPr lang="fi-FI"/>
              <a:t> et </a:t>
            </a:r>
            <a:r>
              <a:rPr lang="fi-FI" err="1"/>
              <a:t>facere</a:t>
            </a:r>
            <a:r>
              <a:rPr lang="fi-FI"/>
              <a:t> </a:t>
            </a:r>
            <a:r>
              <a:rPr lang="fi-FI" err="1"/>
              <a:t>perspiciatis</a:t>
            </a:r>
            <a:r>
              <a:rPr lang="fi-FI"/>
              <a:t> et optio </a:t>
            </a:r>
            <a:r>
              <a:rPr lang="fi-FI" err="1"/>
              <a:t>eligendi</a:t>
            </a:r>
            <a:r>
              <a:rPr lang="fi-FI"/>
              <a:t> </a:t>
            </a:r>
            <a:r>
              <a:rPr lang="fi-FI" err="1"/>
              <a:t>eos</a:t>
            </a:r>
            <a:r>
              <a:rPr lang="fi-FI"/>
              <a:t> </a:t>
            </a:r>
            <a:r>
              <a:rPr lang="fi-FI" err="1"/>
              <a:t>odit</a:t>
            </a:r>
            <a:r>
              <a:rPr lang="fi-FI"/>
              <a:t> </a:t>
            </a:r>
            <a:r>
              <a:rPr lang="fi-FI" err="1"/>
              <a:t>mollitia</a:t>
            </a:r>
            <a:r>
              <a:rPr lang="fi-FI"/>
              <a:t>.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maiores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possimus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odio</a:t>
            </a:r>
            <a:r>
              <a:rPr lang="fi-FI"/>
              <a:t> At </a:t>
            </a:r>
            <a:r>
              <a:rPr lang="fi-FI" err="1"/>
              <a:t>tempora</a:t>
            </a:r>
            <a:r>
              <a:rPr lang="fi-FI"/>
              <a:t>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porro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repellendus</a:t>
            </a:r>
            <a:r>
              <a:rPr lang="fi-FI"/>
              <a:t>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Ex </a:t>
            </a:r>
            <a:r>
              <a:rPr lang="fi-FI" err="1"/>
              <a:t>doloribus</a:t>
            </a:r>
            <a:r>
              <a:rPr lang="fi-FI"/>
              <a:t> </a:t>
            </a:r>
            <a:r>
              <a:rPr lang="fi-FI" err="1"/>
              <a:t>itaque</a:t>
            </a:r>
            <a:r>
              <a:rPr lang="fi-FI"/>
              <a:t> </a:t>
            </a:r>
            <a:r>
              <a:rPr lang="fi-FI" err="1"/>
              <a:t>ut</a:t>
            </a:r>
            <a:r>
              <a:rPr lang="fi-FI"/>
              <a:t> </a:t>
            </a:r>
            <a:r>
              <a:rPr lang="fi-FI" err="1"/>
              <a:t>fugit</a:t>
            </a:r>
            <a:r>
              <a:rPr lang="fi-FI"/>
              <a:t> </a:t>
            </a:r>
            <a:r>
              <a:rPr lang="fi-FI" err="1"/>
              <a:t>nesciunt</a:t>
            </a:r>
            <a:r>
              <a:rPr lang="fi-FI"/>
              <a:t>. </a:t>
            </a:r>
            <a:br>
              <a:rPr lang="fi-FI"/>
            </a:b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maiores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possimus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At </a:t>
            </a:r>
            <a:r>
              <a:rPr lang="fi-FI" err="1"/>
              <a:t>tempora</a:t>
            </a:r>
            <a:r>
              <a:rPr lang="fi-FI"/>
              <a:t>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porro</a:t>
            </a:r>
            <a:r>
              <a:rPr lang="fi-FI"/>
              <a:t> </a:t>
            </a:r>
            <a:r>
              <a:rPr lang="fi-FI" err="1"/>
              <a:t>repellendus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2210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n paikkamerkki 5">
            <a:extLst>
              <a:ext uri="{FF2B5EF4-FFF2-40B4-BE49-F238E27FC236}">
                <a16:creationId xmlns:a16="http://schemas.microsoft.com/office/drawing/2014/main" id="{0D78C9D5-23D3-8E19-EE8F-0D4BE529D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" r="185"/>
          <a:stretch>
            <a:fillRect/>
          </a:stretch>
        </p:blipFill>
        <p:spPr/>
      </p:pic>
      <p:sp>
        <p:nvSpPr>
          <p:cNvPr id="3" name="Otsikko 2">
            <a:extLst>
              <a:ext uri="{FF2B5EF4-FFF2-40B4-BE49-F238E27FC236}">
                <a16:creationId xmlns:a16="http://schemas.microsoft.com/office/drawing/2014/main" id="{9F54BF8F-F19C-656A-AA90-D3A2AB9C9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Teemaesittely</a:t>
            </a:r>
            <a:br>
              <a:rPr lang="fi-FI"/>
            </a:br>
            <a:r>
              <a:rPr lang="fi-FI"/>
              <a:t>lyhyt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B9EE7FA-D929-2132-D952-3DD821E33B5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Ut</a:t>
            </a:r>
            <a:r>
              <a:rPr lang="fi-FI"/>
              <a:t> alias </a:t>
            </a:r>
            <a:r>
              <a:rPr lang="fi-FI" err="1"/>
              <a:t>dolorum</a:t>
            </a:r>
            <a:r>
              <a:rPr lang="fi-FI"/>
              <a:t> </a:t>
            </a:r>
            <a:br>
              <a:rPr lang="fi-FI"/>
            </a:br>
            <a:r>
              <a:rPr lang="fi-FI"/>
              <a:t>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delectus</a:t>
            </a:r>
            <a:r>
              <a:rPr lang="fi-FI"/>
              <a:t> et </a:t>
            </a:r>
            <a:r>
              <a:rPr lang="fi-FI" err="1"/>
              <a:t>facere</a:t>
            </a:r>
            <a:r>
              <a:rPr lang="fi-FI"/>
              <a:t> </a:t>
            </a:r>
            <a:r>
              <a:rPr lang="fi-FI" err="1"/>
              <a:t>perspiciatis</a:t>
            </a:r>
            <a:r>
              <a:rPr lang="fi-FI"/>
              <a:t> et optio </a:t>
            </a:r>
            <a:r>
              <a:rPr lang="fi-FI" err="1"/>
              <a:t>eligendi</a:t>
            </a:r>
            <a:r>
              <a:rPr lang="fi-FI"/>
              <a:t> </a:t>
            </a:r>
            <a:r>
              <a:rPr lang="fi-FI" err="1"/>
              <a:t>eos</a:t>
            </a:r>
            <a:r>
              <a:rPr lang="fi-FI"/>
              <a:t> </a:t>
            </a:r>
            <a:r>
              <a:rPr lang="fi-FI" err="1"/>
              <a:t>odit</a:t>
            </a:r>
            <a:r>
              <a:rPr lang="fi-FI"/>
              <a:t> </a:t>
            </a:r>
            <a:r>
              <a:rPr lang="fi-FI" err="1"/>
              <a:t>mollitia</a:t>
            </a:r>
            <a:r>
              <a:rPr lang="fi-FI"/>
              <a:t>.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maiores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possimus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At </a:t>
            </a:r>
            <a:r>
              <a:rPr lang="fi-FI" err="1"/>
              <a:t>tempora</a:t>
            </a:r>
            <a:r>
              <a:rPr lang="fi-FI"/>
              <a:t>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porro</a:t>
            </a:r>
            <a:r>
              <a:rPr lang="fi-FI"/>
              <a:t> </a:t>
            </a:r>
            <a:r>
              <a:rPr lang="fi-FI" err="1"/>
              <a:t>repellendus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0490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n paikkamerkki 3">
            <a:extLst>
              <a:ext uri="{FF2B5EF4-FFF2-40B4-BE49-F238E27FC236}">
                <a16:creationId xmlns:a16="http://schemas.microsoft.com/office/drawing/2014/main" id="{98A2DD47-7CEB-B969-2C9F-97B3D3B67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" r="185"/>
          <a:stretch>
            <a:fillRect/>
          </a:stretch>
        </p:blipFill>
        <p:spPr/>
      </p:pic>
      <p:sp>
        <p:nvSpPr>
          <p:cNvPr id="3" name="Otsikko 2">
            <a:extLst>
              <a:ext uri="{FF2B5EF4-FFF2-40B4-BE49-F238E27FC236}">
                <a16:creationId xmlns:a16="http://schemas.microsoft.com/office/drawing/2014/main" id="{9F54BF8F-F19C-656A-AA90-D3A2AB9C9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Teemaesittely pitkä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91242F57-108C-6493-A77B-FA0D4675DE5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fi-FI" err="1">
                <a:latin typeface="Outfit Medium" pitchFamily="2" charset="0"/>
              </a:rPr>
              <a:t>Lorem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ipsum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dolor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sit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amet</a:t>
            </a:r>
            <a:r>
              <a:rPr lang="fi-FI">
                <a:latin typeface="Outfit Medium" pitchFamily="2" charset="0"/>
              </a:rPr>
              <a:t>. </a:t>
            </a:r>
            <a:r>
              <a:rPr lang="fi-FI" err="1">
                <a:latin typeface="Outfit Medium" pitchFamily="2" charset="0"/>
              </a:rPr>
              <a:t>Ut</a:t>
            </a:r>
            <a:r>
              <a:rPr lang="fi-FI">
                <a:latin typeface="Outfit Medium" pitchFamily="2" charset="0"/>
              </a:rPr>
              <a:t> alias </a:t>
            </a:r>
            <a:r>
              <a:rPr lang="fi-FI" err="1">
                <a:latin typeface="Outfit Medium" pitchFamily="2" charset="0"/>
              </a:rPr>
              <a:t>dolorum</a:t>
            </a:r>
            <a:r>
              <a:rPr lang="fi-FI">
                <a:latin typeface="Outfit Medium" pitchFamily="2" charset="0"/>
              </a:rPr>
              <a:t> et </a:t>
            </a:r>
            <a:r>
              <a:rPr lang="fi-FI" err="1">
                <a:latin typeface="Outfit Medium" pitchFamily="2" charset="0"/>
              </a:rPr>
              <a:t>sunt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delectus</a:t>
            </a:r>
            <a:r>
              <a:rPr lang="fi-FI">
                <a:latin typeface="Outfit Medium" pitchFamily="2" charset="0"/>
              </a:rPr>
              <a:t> </a:t>
            </a:r>
            <a:br>
              <a:rPr lang="fi-FI">
                <a:latin typeface="Outfit Medium" pitchFamily="2" charset="0"/>
              </a:rPr>
            </a:br>
            <a:r>
              <a:rPr lang="fi-FI">
                <a:latin typeface="Outfit Medium" pitchFamily="2" charset="0"/>
              </a:rPr>
              <a:t>et </a:t>
            </a:r>
            <a:r>
              <a:rPr lang="fi-FI" err="1">
                <a:latin typeface="Outfit Medium" pitchFamily="2" charset="0"/>
              </a:rPr>
              <a:t>facere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perspiciatis</a:t>
            </a:r>
            <a:r>
              <a:rPr lang="fi-FI">
                <a:latin typeface="Outfit Medium" pitchFamily="2" charset="0"/>
              </a:rPr>
              <a:t> et optio </a:t>
            </a:r>
            <a:r>
              <a:rPr lang="fi-FI" err="1">
                <a:latin typeface="Outfit Medium" pitchFamily="2" charset="0"/>
              </a:rPr>
              <a:t>eligendi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eos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odit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mollitia</a:t>
            </a:r>
            <a:r>
              <a:rPr lang="fi-FI">
                <a:latin typeface="Outfit Medium" pitchFamily="2" charset="0"/>
              </a:rPr>
              <a:t>. </a:t>
            </a:r>
            <a:r>
              <a:rPr lang="fi-FI" err="1">
                <a:latin typeface="Outfit Medium" pitchFamily="2" charset="0"/>
              </a:rPr>
              <a:t>Ea</a:t>
            </a:r>
            <a:r>
              <a:rPr lang="fi-FI">
                <a:latin typeface="Outfit Medium" pitchFamily="2" charset="0"/>
              </a:rPr>
              <a:t> </a:t>
            </a:r>
            <a:br>
              <a:rPr lang="fi-FI">
                <a:latin typeface="Outfit Medium" pitchFamily="2" charset="0"/>
              </a:rPr>
            </a:br>
            <a:r>
              <a:rPr lang="fi-FI" err="1">
                <a:latin typeface="Outfit Medium" pitchFamily="2" charset="0"/>
              </a:rPr>
              <a:t>enim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maiores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est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possimus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odio</a:t>
            </a:r>
            <a:r>
              <a:rPr lang="fi-FI">
                <a:latin typeface="Outfit Medium" pitchFamily="2" charset="0"/>
              </a:rPr>
              <a:t> At </a:t>
            </a:r>
            <a:r>
              <a:rPr lang="fi-FI" err="1">
                <a:latin typeface="Outfit Medium" pitchFamily="2" charset="0"/>
              </a:rPr>
              <a:t>tempora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sunt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ea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porro</a:t>
            </a:r>
            <a:r>
              <a:rPr lang="fi-FI">
                <a:latin typeface="Outfit Medium" pitchFamily="2" charset="0"/>
              </a:rPr>
              <a:t> </a:t>
            </a:r>
            <a:r>
              <a:rPr lang="fi-FI" err="1">
                <a:latin typeface="Outfit Medium" pitchFamily="2" charset="0"/>
              </a:rPr>
              <a:t>repellendus</a:t>
            </a:r>
            <a:r>
              <a:rPr lang="fi-FI">
                <a:latin typeface="Outfit Medium" pitchFamily="2" charset="0"/>
              </a:rPr>
              <a:t>.</a:t>
            </a:r>
          </a:p>
          <a:p>
            <a:pPr marL="0" lvl="0" indent="0">
              <a:buNone/>
            </a:pPr>
            <a:endParaRPr lang="fi-FI"/>
          </a:p>
          <a:p>
            <a:pPr marL="0" lvl="0" indent="0">
              <a:buNone/>
            </a:pPr>
            <a:r>
              <a:rPr lang="fi-FI"/>
              <a:t>Ex </a:t>
            </a:r>
            <a:r>
              <a:rPr lang="fi-FI" err="1"/>
              <a:t>doloribus</a:t>
            </a:r>
            <a:r>
              <a:rPr lang="fi-FI"/>
              <a:t> </a:t>
            </a:r>
            <a:r>
              <a:rPr lang="fi-FI" err="1"/>
              <a:t>itaque</a:t>
            </a:r>
            <a:r>
              <a:rPr lang="fi-FI"/>
              <a:t> </a:t>
            </a:r>
            <a:r>
              <a:rPr lang="fi-FI" err="1"/>
              <a:t>ut</a:t>
            </a:r>
            <a:r>
              <a:rPr lang="fi-FI"/>
              <a:t> </a:t>
            </a:r>
            <a:r>
              <a:rPr lang="fi-FI" err="1"/>
              <a:t>fugit</a:t>
            </a:r>
            <a:r>
              <a:rPr lang="fi-FI"/>
              <a:t> </a:t>
            </a:r>
            <a:r>
              <a:rPr lang="fi-FI" err="1"/>
              <a:t>nesciunt</a:t>
            </a:r>
            <a:r>
              <a:rPr lang="fi-FI"/>
              <a:t> et </a:t>
            </a:r>
            <a:r>
              <a:rPr lang="fi-FI" err="1"/>
              <a:t>molestiae</a:t>
            </a:r>
            <a:r>
              <a:rPr lang="fi-FI"/>
              <a:t> </a:t>
            </a:r>
            <a:r>
              <a:rPr lang="fi-FI" err="1"/>
              <a:t>rerum</a:t>
            </a:r>
            <a:r>
              <a:rPr lang="fi-FI"/>
              <a:t> ab </a:t>
            </a:r>
            <a:r>
              <a:rPr lang="fi-FI" err="1"/>
              <a:t>dolores</a:t>
            </a:r>
            <a:r>
              <a:rPr lang="fi-FI"/>
              <a:t> </a:t>
            </a:r>
            <a:r>
              <a:rPr lang="fi-FI" err="1"/>
              <a:t>iure</a:t>
            </a:r>
            <a:r>
              <a:rPr lang="fi-FI"/>
              <a:t> </a:t>
            </a:r>
            <a:r>
              <a:rPr lang="fi-FI" err="1"/>
              <a:t>qui</a:t>
            </a:r>
            <a:r>
              <a:rPr lang="fi-FI"/>
              <a:t> </a:t>
            </a:r>
            <a:r>
              <a:rPr lang="fi-FI" err="1"/>
              <a:t>explicabo</a:t>
            </a:r>
            <a:r>
              <a:rPr lang="fi-FI"/>
              <a:t> </a:t>
            </a:r>
            <a:r>
              <a:rPr lang="fi-FI" err="1"/>
              <a:t>fuga</a:t>
            </a:r>
            <a:r>
              <a:rPr lang="fi-FI"/>
              <a:t>! </a:t>
            </a:r>
            <a:r>
              <a:rPr lang="fi-FI" err="1"/>
              <a:t>Aut</a:t>
            </a:r>
            <a:r>
              <a:rPr lang="fi-FI"/>
              <a:t> </a:t>
            </a:r>
            <a:r>
              <a:rPr lang="fi-FI" err="1"/>
              <a:t>animi</a:t>
            </a:r>
            <a:r>
              <a:rPr lang="fi-FI"/>
              <a:t> </a:t>
            </a:r>
            <a:r>
              <a:rPr lang="fi-FI" err="1"/>
              <a:t>sequi</a:t>
            </a:r>
            <a:r>
              <a:rPr lang="fi-FI"/>
              <a:t> </a:t>
            </a:r>
            <a:r>
              <a:rPr lang="fi-FI" err="1"/>
              <a:t>eum</a:t>
            </a:r>
            <a:r>
              <a:rPr lang="fi-FI"/>
              <a:t> </a:t>
            </a:r>
            <a:r>
              <a:rPr lang="fi-FI" err="1"/>
              <a:t>molestias</a:t>
            </a:r>
            <a:r>
              <a:rPr lang="fi-FI"/>
              <a:t> </a:t>
            </a:r>
            <a:r>
              <a:rPr lang="fi-FI" err="1"/>
              <a:t>aspernatur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dicta</a:t>
            </a:r>
            <a:r>
              <a:rPr lang="fi-FI"/>
              <a:t> </a:t>
            </a:r>
            <a:r>
              <a:rPr lang="fi-FI" err="1"/>
              <a:t>obcaecati</a:t>
            </a:r>
            <a:r>
              <a:rPr lang="fi-FI"/>
              <a:t> </a:t>
            </a:r>
            <a:r>
              <a:rPr lang="fi-FI" err="1"/>
              <a:t>qui</a:t>
            </a:r>
            <a:r>
              <a:rPr lang="fi-FI"/>
              <a:t> </a:t>
            </a:r>
            <a:r>
              <a:rPr lang="fi-FI" err="1"/>
              <a:t>nesciunt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et </a:t>
            </a:r>
            <a:r>
              <a:rPr lang="fi-FI" err="1"/>
              <a:t>impedit</a:t>
            </a:r>
            <a:r>
              <a:rPr lang="fi-FI"/>
              <a:t> </a:t>
            </a:r>
            <a:r>
              <a:rPr lang="fi-FI" err="1"/>
              <a:t>veniam</a:t>
            </a:r>
            <a:r>
              <a:rPr lang="fi-FI"/>
              <a:t> rem </a:t>
            </a:r>
            <a:r>
              <a:rPr lang="fi-FI" err="1"/>
              <a:t>provident</a:t>
            </a:r>
            <a:r>
              <a:rPr lang="fi-FI"/>
              <a:t> </a:t>
            </a:r>
            <a:r>
              <a:rPr lang="fi-FI" err="1"/>
              <a:t>consequuntur</a:t>
            </a:r>
            <a:r>
              <a:rPr lang="fi-FI"/>
              <a:t>! </a:t>
            </a:r>
            <a:r>
              <a:rPr lang="fi-FI" err="1"/>
              <a:t>Ad</a:t>
            </a:r>
            <a:r>
              <a:rPr lang="fi-FI"/>
              <a:t> </a:t>
            </a:r>
            <a:r>
              <a:rPr lang="fi-FI" err="1"/>
              <a:t>doloribus</a:t>
            </a:r>
            <a:r>
              <a:rPr lang="fi-FI"/>
              <a:t> </a:t>
            </a:r>
            <a:r>
              <a:rPr lang="fi-FI" err="1"/>
              <a:t>similique</a:t>
            </a:r>
            <a:r>
              <a:rPr lang="fi-FI"/>
              <a:t> </a:t>
            </a:r>
            <a:r>
              <a:rPr lang="fi-FI" err="1"/>
              <a:t>aut</a:t>
            </a:r>
            <a:r>
              <a:rPr lang="fi-FI"/>
              <a:t> </a:t>
            </a:r>
            <a:r>
              <a:rPr lang="fi-FI" err="1"/>
              <a:t>reprehenderit</a:t>
            </a:r>
            <a:r>
              <a:rPr lang="fi-FI"/>
              <a:t> </a:t>
            </a:r>
            <a:r>
              <a:rPr lang="fi-FI" err="1"/>
              <a:t>sequi</a:t>
            </a:r>
            <a:r>
              <a:rPr lang="fi-FI"/>
              <a:t> in </a:t>
            </a:r>
            <a:r>
              <a:rPr lang="fi-FI" err="1"/>
              <a:t>dolorem</a:t>
            </a:r>
            <a:r>
              <a:rPr lang="fi-FI"/>
              <a:t> </a:t>
            </a:r>
            <a:r>
              <a:rPr lang="fi-FI" err="1"/>
              <a:t>similique</a:t>
            </a:r>
            <a:r>
              <a:rPr lang="fi-FI"/>
              <a:t>. </a:t>
            </a:r>
            <a:r>
              <a:rPr lang="fi-FI" err="1"/>
              <a:t>Est</a:t>
            </a:r>
            <a:r>
              <a:rPr lang="fi-FI"/>
              <a:t> soluta </a:t>
            </a:r>
            <a:r>
              <a:rPr lang="fi-FI" err="1"/>
              <a:t>mollitia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repellendus</a:t>
            </a:r>
            <a:r>
              <a:rPr lang="fi-FI"/>
              <a:t> </a:t>
            </a:r>
            <a:r>
              <a:rPr lang="fi-FI" err="1"/>
              <a:t>quia</a:t>
            </a:r>
            <a:r>
              <a:rPr lang="fi-FI"/>
              <a:t> </a:t>
            </a:r>
            <a:r>
              <a:rPr lang="fi-FI" err="1"/>
              <a:t>ut</a:t>
            </a:r>
            <a:r>
              <a:rPr lang="fi-FI"/>
              <a:t>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nihil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soluta </a:t>
            </a:r>
            <a:r>
              <a:rPr lang="fi-FI" err="1"/>
              <a:t>ullam</a:t>
            </a:r>
            <a:r>
              <a:rPr lang="fi-FI"/>
              <a:t>.</a:t>
            </a:r>
          </a:p>
          <a:p>
            <a:pPr marL="0" lvl="0" indent="0">
              <a:buNone/>
            </a:pPr>
            <a:endParaRPr lang="fi-FI"/>
          </a:p>
          <a:p>
            <a:pPr marL="0" lvl="0" indent="0">
              <a:buNone/>
            </a:pPr>
            <a:r>
              <a:rPr lang="fi-FI" err="1"/>
              <a:t>Quo</a:t>
            </a:r>
            <a:r>
              <a:rPr lang="fi-FI"/>
              <a:t> </a:t>
            </a:r>
            <a:r>
              <a:rPr lang="fi-FI" err="1"/>
              <a:t>dignissimos</a:t>
            </a:r>
            <a:r>
              <a:rPr lang="fi-FI"/>
              <a:t> vero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praesentium</a:t>
            </a:r>
            <a:r>
              <a:rPr lang="fi-FI"/>
              <a:t> </a:t>
            </a:r>
            <a:r>
              <a:rPr lang="fi-FI" err="1"/>
              <a:t>molestiae</a:t>
            </a:r>
            <a:r>
              <a:rPr lang="fi-FI"/>
              <a:t> </a:t>
            </a:r>
            <a:r>
              <a:rPr lang="fi-FI" err="1"/>
              <a:t>vel</a:t>
            </a:r>
            <a:r>
              <a:rPr lang="fi-FI"/>
              <a:t> libero </a:t>
            </a:r>
            <a:r>
              <a:rPr lang="fi-FI" err="1"/>
              <a:t>officiis</a:t>
            </a:r>
            <a:r>
              <a:rPr lang="fi-FI"/>
              <a:t> </a:t>
            </a:r>
            <a:r>
              <a:rPr lang="fi-FI" err="1"/>
              <a:t>aut</a:t>
            </a:r>
            <a:r>
              <a:rPr lang="fi-FI"/>
              <a:t> </a:t>
            </a:r>
            <a:r>
              <a:rPr lang="fi-FI" err="1"/>
              <a:t>quia</a:t>
            </a:r>
            <a:r>
              <a:rPr lang="fi-FI"/>
              <a:t> </a:t>
            </a:r>
            <a:r>
              <a:rPr lang="fi-FI" err="1"/>
              <a:t>magni</a:t>
            </a:r>
            <a:r>
              <a:rPr lang="fi-FI"/>
              <a:t> </a:t>
            </a:r>
            <a:r>
              <a:rPr lang="fi-FI" err="1"/>
              <a:t>qui</a:t>
            </a:r>
            <a:r>
              <a:rPr lang="fi-FI"/>
              <a:t> </a:t>
            </a:r>
            <a:r>
              <a:rPr lang="fi-FI" err="1"/>
              <a:t>fugit</a:t>
            </a:r>
            <a:r>
              <a:rPr lang="fi-FI"/>
              <a:t> </a:t>
            </a:r>
            <a:r>
              <a:rPr lang="fi-FI" err="1"/>
              <a:t>repellendus</a:t>
            </a:r>
            <a:r>
              <a:rPr lang="fi-FI"/>
              <a:t> et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illo</a:t>
            </a:r>
            <a:r>
              <a:rPr lang="fi-FI"/>
              <a:t> et </a:t>
            </a:r>
            <a:br>
              <a:rPr lang="fi-FI"/>
            </a:b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nisi</a:t>
            </a:r>
            <a:r>
              <a:rPr lang="fi-FI"/>
              <a:t>. Et </a:t>
            </a:r>
            <a:r>
              <a:rPr lang="fi-FI" err="1"/>
              <a:t>molestiae</a:t>
            </a:r>
            <a:r>
              <a:rPr lang="fi-FI"/>
              <a:t> </a:t>
            </a:r>
            <a:r>
              <a:rPr lang="fi-FI" err="1"/>
              <a:t>deleniti</a:t>
            </a:r>
            <a:r>
              <a:rPr lang="fi-FI"/>
              <a:t> in </a:t>
            </a:r>
            <a:r>
              <a:rPr lang="fi-FI" err="1"/>
              <a:t>quia</a:t>
            </a:r>
            <a:r>
              <a:rPr lang="fi-FI"/>
              <a:t> </a:t>
            </a:r>
            <a:r>
              <a:rPr lang="fi-FI" err="1"/>
              <a:t>harum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doloremque</a:t>
            </a:r>
            <a:r>
              <a:rPr lang="fi-FI"/>
              <a:t> </a:t>
            </a:r>
            <a:r>
              <a:rPr lang="fi-FI" err="1"/>
              <a:t>veritatis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3600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8353B8-F501-3085-E7E8-F0F6A7C386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Tähän iso otsikko</a:t>
            </a:r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9FA8FE4C-3FB9-0CAA-5B81-415C1D17EF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Tähän alaotsikko, päivämäärä ja paikka</a:t>
            </a:r>
          </a:p>
        </p:txBody>
      </p:sp>
    </p:spTree>
    <p:extLst>
      <p:ext uri="{BB962C8B-B14F-4D97-AF65-F5344CB8AC3E}">
        <p14:creationId xmlns:p14="http://schemas.microsoft.com/office/powerpoint/2010/main" val="28330076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van paikkamerkki 1" descr="kuvapaikka">
            <a:extLst>
              <a:ext uri="{FF2B5EF4-FFF2-40B4-BE49-F238E27FC236}">
                <a16:creationId xmlns:a16="http://schemas.microsoft.com/office/drawing/2014/main" id="{E41EB8CF-03A1-C441-326D-73DA579A157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6EF923C-9284-6751-B82B-70365BBA990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endParaRPr lang="fi-FI"/>
          </a:p>
        </p:txBody>
      </p:sp>
      <p:sp>
        <p:nvSpPr>
          <p:cNvPr id="5" name="Kuvan paikkamerkki 4" descr="kuvapaikka">
            <a:extLst>
              <a:ext uri="{FF2B5EF4-FFF2-40B4-BE49-F238E27FC236}">
                <a16:creationId xmlns:a16="http://schemas.microsoft.com/office/drawing/2014/main" id="{ABB4D3B9-93B9-1DF4-2090-1EAA4F1C24C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BF6E6A9F-E1BE-9B39-E079-F021707540F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endParaRPr lang="fi-FI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E525466F-AC37-E7B9-D894-09B8CAAF225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EDBEEF20-95F5-DF66-3891-2F2E39FABAE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endParaRPr lang="fi-FI"/>
          </a:p>
        </p:txBody>
      </p:sp>
      <p:sp>
        <p:nvSpPr>
          <p:cNvPr id="9" name="Kuvan paikkamerkki 8" descr="kuvapaikka">
            <a:extLst>
              <a:ext uri="{FF2B5EF4-FFF2-40B4-BE49-F238E27FC236}">
                <a16:creationId xmlns:a16="http://schemas.microsoft.com/office/drawing/2014/main" id="{0BEC3DB1-9275-8D58-289F-E3823F65B971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8DBC9807-3F6F-EA0C-4DB2-3CBDD26F5DB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endParaRPr lang="fi-FI"/>
          </a:p>
        </p:txBody>
      </p:sp>
      <p:sp>
        <p:nvSpPr>
          <p:cNvPr id="11" name="Kuvan paikkamerkki 10" descr="kuvapaikka">
            <a:extLst>
              <a:ext uri="{FF2B5EF4-FFF2-40B4-BE49-F238E27FC236}">
                <a16:creationId xmlns:a16="http://schemas.microsoft.com/office/drawing/2014/main" id="{BF88AA4B-6DB5-C9CA-D3DD-65802E448209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/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B1632FF3-D61C-B021-0C0A-629D8F8A251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endParaRPr lang="fi-FI"/>
          </a:p>
        </p:txBody>
      </p:sp>
      <p:sp>
        <p:nvSpPr>
          <p:cNvPr id="13" name="Kuvan paikkamerkki 12" descr="kuvapaikka">
            <a:extLst>
              <a:ext uri="{FF2B5EF4-FFF2-40B4-BE49-F238E27FC236}">
                <a16:creationId xmlns:a16="http://schemas.microsoft.com/office/drawing/2014/main" id="{A45DDC21-4159-DBE2-D371-77A41ED09D7F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/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27934F07-5E13-C38A-C1DD-05138693FFC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87877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3EA67C1-8563-F6F7-DCC8-1AE832A48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Graafit ja</a:t>
            </a:r>
            <a:br>
              <a:rPr lang="fi-FI"/>
            </a:br>
            <a:r>
              <a:rPr lang="fi-FI"/>
              <a:t>kaaviot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AA613552-D75F-057A-3528-24CB49506B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Ut</a:t>
            </a:r>
            <a:r>
              <a:rPr lang="fi-FI"/>
              <a:t> alias </a:t>
            </a:r>
            <a:r>
              <a:rPr lang="fi-FI" err="1"/>
              <a:t>dolorum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delectus</a:t>
            </a:r>
            <a:r>
              <a:rPr lang="fi-FI"/>
              <a:t> et </a:t>
            </a:r>
            <a:r>
              <a:rPr lang="fi-FI" err="1"/>
              <a:t>facere</a:t>
            </a:r>
            <a:r>
              <a:rPr lang="fi-FI"/>
              <a:t> </a:t>
            </a:r>
            <a:r>
              <a:rPr lang="fi-FI" err="1"/>
              <a:t>perspiciatis</a:t>
            </a:r>
            <a:r>
              <a:rPr lang="fi-FI"/>
              <a:t> et optio </a:t>
            </a:r>
            <a:r>
              <a:rPr lang="fi-FI" err="1"/>
              <a:t>eligendi</a:t>
            </a:r>
            <a:r>
              <a:rPr lang="fi-FI"/>
              <a:t> </a:t>
            </a:r>
            <a:r>
              <a:rPr lang="fi-FI" err="1"/>
              <a:t>eos</a:t>
            </a:r>
            <a:r>
              <a:rPr lang="fi-FI"/>
              <a:t> </a:t>
            </a:r>
            <a:r>
              <a:rPr lang="fi-FI" err="1"/>
              <a:t>odit</a:t>
            </a:r>
            <a:r>
              <a:rPr lang="fi-FI"/>
              <a:t> </a:t>
            </a:r>
            <a:r>
              <a:rPr lang="fi-FI" err="1"/>
              <a:t>mollitia</a:t>
            </a:r>
            <a:r>
              <a:rPr lang="fi-FI"/>
              <a:t>.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maiores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possimus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at </a:t>
            </a:r>
            <a:r>
              <a:rPr lang="fi-FI" err="1"/>
              <a:t>tempora</a:t>
            </a:r>
            <a:r>
              <a:rPr lang="fi-FI"/>
              <a:t>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porro</a:t>
            </a:r>
            <a:r>
              <a:rPr lang="fi-FI"/>
              <a:t> </a:t>
            </a:r>
            <a:r>
              <a:rPr lang="fi-FI" err="1"/>
              <a:t>repellendus</a:t>
            </a:r>
            <a:r>
              <a:rPr lang="fi-FI"/>
              <a:t>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Ex </a:t>
            </a:r>
            <a:r>
              <a:rPr lang="fi-FI" err="1"/>
              <a:t>doloribus</a:t>
            </a:r>
            <a:r>
              <a:rPr lang="fi-FI"/>
              <a:t> </a:t>
            </a:r>
            <a:r>
              <a:rPr lang="fi-FI" err="1"/>
              <a:t>itaque</a:t>
            </a:r>
            <a:r>
              <a:rPr lang="fi-FI"/>
              <a:t> </a:t>
            </a:r>
            <a:r>
              <a:rPr lang="fi-FI" err="1"/>
              <a:t>ut</a:t>
            </a:r>
            <a:r>
              <a:rPr lang="fi-FI"/>
              <a:t> </a:t>
            </a:r>
            <a:r>
              <a:rPr lang="fi-FI" err="1"/>
              <a:t>fugit</a:t>
            </a:r>
            <a:r>
              <a:rPr lang="fi-FI"/>
              <a:t> </a:t>
            </a:r>
            <a:r>
              <a:rPr lang="fi-FI" err="1"/>
              <a:t>nesciunt</a:t>
            </a:r>
            <a:r>
              <a:rPr lang="fi-FI"/>
              <a:t>. </a:t>
            </a:r>
            <a:br>
              <a:rPr lang="fi-FI"/>
            </a:b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maiores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possimus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at </a:t>
            </a:r>
            <a:r>
              <a:rPr lang="fi-FI" err="1"/>
              <a:t>tempora</a:t>
            </a:r>
            <a:r>
              <a:rPr lang="fi-FI"/>
              <a:t>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ea</a:t>
            </a:r>
            <a:r>
              <a:rPr lang="fi-FI"/>
              <a:t> </a:t>
            </a:r>
            <a:r>
              <a:rPr lang="fi-FI" err="1"/>
              <a:t>porro</a:t>
            </a:r>
            <a:r>
              <a:rPr lang="fi-FI"/>
              <a:t> </a:t>
            </a:r>
            <a:r>
              <a:rPr lang="fi-FI" err="1"/>
              <a:t>repellendus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EF42F0-D246-2D7B-B51D-4840B0AC3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29186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80BFBB-7B36-C136-50B7-CFAECC603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“</a:t>
            </a: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br>
              <a:rPr lang="fi-FI"/>
            </a:b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accusantium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</a:t>
            </a:r>
            <a:r>
              <a:rPr lang="fi-FI" err="1"/>
              <a:t>galisum</a:t>
            </a:r>
            <a:r>
              <a:rPr lang="fi-FI"/>
              <a:t> </a:t>
            </a:r>
            <a:r>
              <a:rPr lang="fi-FI" err="1"/>
              <a:t>numquam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magnam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excepturi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facilis</a:t>
            </a:r>
            <a:r>
              <a:rPr lang="fi-FI"/>
              <a:t> et </a:t>
            </a:r>
            <a:br>
              <a:rPr lang="fi-FI"/>
            </a:b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dolores</a:t>
            </a:r>
            <a:r>
              <a:rPr lang="fi-FI"/>
              <a:t>.”</a:t>
            </a: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6B85BF02-272E-A550-BAD3-F7D6995FC9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/>
              <a:t>Etunimi Sukunimi</a:t>
            </a:r>
          </a:p>
        </p:txBody>
      </p:sp>
    </p:spTree>
    <p:extLst>
      <p:ext uri="{BB962C8B-B14F-4D97-AF65-F5344CB8AC3E}">
        <p14:creationId xmlns:p14="http://schemas.microsoft.com/office/powerpoint/2010/main" val="9407752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93779-BB8A-7696-11AD-AE02FBB35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Väliotsikko</a:t>
            </a:r>
            <a:br>
              <a:rPr lang="fi-FI"/>
            </a:br>
            <a:r>
              <a:rPr lang="fi-FI"/>
              <a:t>kahdelle riville</a:t>
            </a:r>
          </a:p>
        </p:txBody>
      </p:sp>
    </p:spTree>
    <p:extLst>
      <p:ext uri="{BB962C8B-B14F-4D97-AF65-F5344CB8AC3E}">
        <p14:creationId xmlns:p14="http://schemas.microsoft.com/office/powerpoint/2010/main" val="17336837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93779-BB8A-7696-11AD-AE02FBB35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Väliotsikko</a:t>
            </a:r>
            <a:br>
              <a:rPr lang="fi-FI"/>
            </a:br>
            <a:r>
              <a:rPr lang="fi-FI"/>
              <a:t>kahdelle riville</a:t>
            </a:r>
          </a:p>
        </p:txBody>
      </p:sp>
    </p:spTree>
    <p:extLst>
      <p:ext uri="{BB962C8B-B14F-4D97-AF65-F5344CB8AC3E}">
        <p14:creationId xmlns:p14="http://schemas.microsoft.com/office/powerpoint/2010/main" val="17507487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93779-BB8A-7696-11AD-AE02FBB35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Väliotsikko</a:t>
            </a:r>
            <a:br>
              <a:rPr lang="fi-FI"/>
            </a:br>
            <a:r>
              <a:rPr lang="fi-FI"/>
              <a:t>kahdelle riville</a:t>
            </a:r>
          </a:p>
        </p:txBody>
      </p:sp>
    </p:spTree>
    <p:extLst>
      <p:ext uri="{BB962C8B-B14F-4D97-AF65-F5344CB8AC3E}">
        <p14:creationId xmlns:p14="http://schemas.microsoft.com/office/powerpoint/2010/main" val="1876220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93779-BB8A-7696-11AD-AE02FBB35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Väliotsikko</a:t>
            </a:r>
            <a:br>
              <a:rPr lang="fi-FI"/>
            </a:br>
            <a:r>
              <a:rPr lang="fi-FI"/>
              <a:t>kahdelle riville</a:t>
            </a:r>
          </a:p>
        </p:txBody>
      </p:sp>
    </p:spTree>
    <p:extLst>
      <p:ext uri="{BB962C8B-B14F-4D97-AF65-F5344CB8AC3E}">
        <p14:creationId xmlns:p14="http://schemas.microsoft.com/office/powerpoint/2010/main" val="23841506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n paikkamerkki 4">
            <a:extLst>
              <a:ext uri="{FF2B5EF4-FFF2-40B4-BE49-F238E27FC236}">
                <a16:creationId xmlns:a16="http://schemas.microsoft.com/office/drawing/2014/main" id="{C37A83BB-391E-6C32-0014-7E56168062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872015F-342F-DC62-3A79-DE9087E51C0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230400" y="6512400"/>
            <a:ext cx="968400" cy="151200"/>
          </a:xfrm>
        </p:spPr>
        <p:txBody>
          <a:bodyPr/>
          <a:lstStyle/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76906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van paikkamerkki 1" descr="kuvapaikka">
            <a:extLst>
              <a:ext uri="{FF2B5EF4-FFF2-40B4-BE49-F238E27FC236}">
                <a16:creationId xmlns:a16="http://schemas.microsoft.com/office/drawing/2014/main" id="{5CFD8081-AB49-FCF4-A2D8-36FB257195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C34809A-F253-4895-7490-4892139096E3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230400" y="6512400"/>
            <a:ext cx="968400" cy="151200"/>
          </a:xfrm>
        </p:spPr>
        <p:txBody>
          <a:bodyPr/>
          <a:lstStyle/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20240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7666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BE3B80-0872-0C9D-4AAA-F3C63D742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Kuvan käyttäminen taustalla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08996A-8274-9C06-1AD8-AECB42FFFD64}"/>
              </a:ext>
            </a:extLst>
          </p:cNvPr>
          <p:cNvSpPr txBox="1">
            <a:spLocks/>
          </p:cNvSpPr>
          <p:nvPr/>
        </p:nvSpPr>
        <p:spPr>
          <a:xfrm>
            <a:off x="766480" y="2216892"/>
            <a:ext cx="5629837" cy="346540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2724" indent="-262724">
              <a:buFont typeface="+mj-lt"/>
              <a:buAutoNum type="arabicPeriod"/>
            </a:pPr>
            <a:r>
              <a:rPr lang="fi-FI"/>
              <a:t>Valitse Rakenne-välilehden Tausta-ryhmästä Taustatyylit ja valitse Muotoile taustaa.</a:t>
            </a:r>
          </a:p>
          <a:p>
            <a:pPr marL="262724" indent="-262724">
              <a:buFont typeface="+mj-lt"/>
              <a:buAutoNum type="arabicPeriod"/>
            </a:pPr>
            <a:endParaRPr lang="fi-FI"/>
          </a:p>
          <a:p>
            <a:pPr marL="262724" indent="-262724">
              <a:buFont typeface="+mj-lt"/>
              <a:buAutoNum type="arabicPeriod"/>
            </a:pPr>
            <a:r>
              <a:rPr lang="fi-FI"/>
              <a:t>Valitse Täyttö ja valitse sitten </a:t>
            </a:r>
            <a:br>
              <a:rPr lang="fi-FI"/>
            </a:br>
            <a:r>
              <a:rPr lang="fi-FI"/>
              <a:t>Kuva tai pintakuviotäyttö.</a:t>
            </a:r>
          </a:p>
          <a:p>
            <a:pPr marL="262724" indent="-262724">
              <a:buFont typeface="+mj-lt"/>
              <a:buAutoNum type="arabicPeriod"/>
            </a:pPr>
            <a:endParaRPr lang="fi-FI"/>
          </a:p>
          <a:p>
            <a:pPr marL="262724" indent="-262724">
              <a:buFont typeface="+mj-lt"/>
              <a:buAutoNum type="arabicPeriod"/>
            </a:pPr>
            <a:r>
              <a:rPr lang="fi-FI"/>
              <a:t>Valitse Tiedosto, etsi lisättävä kuva ja kaksoisnapsauta sitä.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A4B1FC87-BDB2-303D-6939-EB0017FE0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262101" y="2460688"/>
            <a:ext cx="2662263" cy="3849673"/>
            <a:chOff x="5029453" y="2710570"/>
            <a:chExt cx="2256484" cy="3262910"/>
          </a:xfrm>
        </p:grpSpPr>
        <p:pic>
          <p:nvPicPr>
            <p:cNvPr id="4" name="Kuva 3">
              <a:extLst>
                <a:ext uri="{FF2B5EF4-FFF2-40B4-BE49-F238E27FC236}">
                  <a16:creationId xmlns:a16="http://schemas.microsoft.com/office/drawing/2014/main" id="{C7D20180-D10F-B991-BA8E-8A26A462D0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14976" y="2710570"/>
              <a:ext cx="1870961" cy="3262910"/>
            </a:xfrm>
            <a:prstGeom prst="rect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5" name="Nuoli oikealle 6">
              <a:extLst>
                <a:ext uri="{FF2B5EF4-FFF2-40B4-BE49-F238E27FC236}">
                  <a16:creationId xmlns:a16="http://schemas.microsoft.com/office/drawing/2014/main" id="{CC8344F4-4FBB-32C8-8D27-8B142CE03A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5029453" y="4180107"/>
              <a:ext cx="580283" cy="208951"/>
            </a:xfrm>
            <a:prstGeom prst="rightArrow">
              <a:avLst/>
            </a:prstGeom>
            <a:gradFill>
              <a:gsLst>
                <a:gs pos="0">
                  <a:schemeClr val="bg1"/>
                </a:gs>
                <a:gs pos="100000">
                  <a:srgbClr val="FF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6" name="Nuoli oikealle 9">
              <a:extLst>
                <a:ext uri="{FF2B5EF4-FFF2-40B4-BE49-F238E27FC236}">
                  <a16:creationId xmlns:a16="http://schemas.microsoft.com/office/drawing/2014/main" id="{7198AE7C-33CB-0AE4-3D84-7D4729CE0B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5029453" y="3589151"/>
              <a:ext cx="580283" cy="208951"/>
            </a:xfrm>
            <a:prstGeom prst="rightArrow">
              <a:avLst/>
            </a:prstGeom>
            <a:gradFill>
              <a:gsLst>
                <a:gs pos="0">
                  <a:schemeClr val="bg1"/>
                </a:gs>
                <a:gs pos="100000">
                  <a:srgbClr val="FF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1368562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A7AAF2B3-B8BB-190B-1F73-C0E3A1FB7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>
                <a:latin typeface="Outfit" pitchFamily="2" charset="0"/>
                <a:ea typeface="Omnes_Valio SemiBold" pitchFamily="50" charset="0"/>
              </a:rPr>
              <a:t>Yhteystiedot</a:t>
            </a:r>
          </a:p>
          <a:p>
            <a:endParaRPr lang="fi-FI">
              <a:latin typeface="Outfit" pitchFamily="2" charset="0"/>
            </a:endParaRPr>
          </a:p>
          <a:p>
            <a:r>
              <a:rPr lang="fi-FI">
                <a:latin typeface="Outfit" pitchFamily="2" charset="0"/>
              </a:rPr>
              <a:t>Nimi Etunimi</a:t>
            </a:r>
          </a:p>
          <a:p>
            <a:r>
              <a:rPr lang="fi-FI" err="1">
                <a:latin typeface="Outfit" pitchFamily="2" charset="0"/>
              </a:rPr>
              <a:t>etunimi.sukunimi</a:t>
            </a:r>
            <a:endParaRPr lang="fi-FI">
              <a:latin typeface="Outfit" pitchFamily="2" charset="0"/>
            </a:endParaRPr>
          </a:p>
          <a:p>
            <a:r>
              <a:rPr lang="fi-FI">
                <a:latin typeface="Outfit" pitchFamily="2" charset="0"/>
              </a:rPr>
              <a:t>@innokaupungit.fi</a:t>
            </a:r>
          </a:p>
          <a:p>
            <a:r>
              <a:rPr lang="fi-FI">
                <a:latin typeface="Outfit" pitchFamily="2" charset="0"/>
              </a:rPr>
              <a:t>050 1234567</a:t>
            </a:r>
          </a:p>
        </p:txBody>
      </p:sp>
    </p:spTree>
    <p:extLst>
      <p:ext uri="{BB962C8B-B14F-4D97-AF65-F5344CB8AC3E}">
        <p14:creationId xmlns:p14="http://schemas.microsoft.com/office/powerpoint/2010/main" val="5071796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A7AAF2B3-B8BB-190B-1F73-C0E3A1FB7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>
                <a:latin typeface="Outfit" pitchFamily="2" charset="0"/>
                <a:ea typeface="Omnes_Valio SemiBold" pitchFamily="50" charset="0"/>
              </a:rPr>
              <a:t>Yhteystiedot</a:t>
            </a:r>
          </a:p>
          <a:p>
            <a:endParaRPr lang="fi-FI">
              <a:latin typeface="Outfit" pitchFamily="2" charset="0"/>
            </a:endParaRPr>
          </a:p>
          <a:p>
            <a:r>
              <a:rPr lang="fi-FI">
                <a:latin typeface="Outfit" pitchFamily="2" charset="0"/>
              </a:rPr>
              <a:t>Nimi Etunimi</a:t>
            </a:r>
          </a:p>
          <a:p>
            <a:r>
              <a:rPr lang="fi-FI" err="1">
                <a:latin typeface="Outfit" pitchFamily="2" charset="0"/>
              </a:rPr>
              <a:t>etunimi.sukunimi</a:t>
            </a:r>
            <a:endParaRPr lang="fi-FI">
              <a:latin typeface="Outfit" pitchFamily="2" charset="0"/>
            </a:endParaRPr>
          </a:p>
          <a:p>
            <a:r>
              <a:rPr lang="fi-FI">
                <a:latin typeface="Outfit" pitchFamily="2" charset="0"/>
              </a:rPr>
              <a:t>@innokaupungit.fi</a:t>
            </a:r>
          </a:p>
          <a:p>
            <a:r>
              <a:rPr lang="fi-FI">
                <a:latin typeface="Outfit" pitchFamily="2" charset="0"/>
              </a:rPr>
              <a:t>050 1234567</a:t>
            </a:r>
          </a:p>
        </p:txBody>
      </p:sp>
    </p:spTree>
    <p:extLst>
      <p:ext uri="{BB962C8B-B14F-4D97-AF65-F5344CB8AC3E}">
        <p14:creationId xmlns:p14="http://schemas.microsoft.com/office/powerpoint/2010/main" val="241298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8353B8-F501-3085-E7E8-F0F6A7C386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Tähän iso otsikko</a:t>
            </a:r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9FA8FE4C-3FB9-0CAA-5B81-415C1D17EF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Tähän alaotsikko, päivämäärä ja paikka</a:t>
            </a:r>
          </a:p>
        </p:txBody>
      </p:sp>
    </p:spTree>
    <p:extLst>
      <p:ext uri="{BB962C8B-B14F-4D97-AF65-F5344CB8AC3E}">
        <p14:creationId xmlns:p14="http://schemas.microsoft.com/office/powerpoint/2010/main" val="678134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01268A-755A-B072-4F1E-77BFC114B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Sisältö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ACFDCE-A19E-343A-DE6A-2980EF9F1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endParaRPr lang="fi-FI"/>
          </a:p>
          <a:p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endParaRPr lang="fi-FI"/>
          </a:p>
          <a:p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560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A4B28B-5856-D241-8FC3-8118C6268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Sisältösivu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F229EC-4600-6DB3-BE6F-3BFC3A13C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accusantium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</a:t>
            </a:r>
            <a:r>
              <a:rPr lang="fi-FI" err="1"/>
              <a:t>galisum</a:t>
            </a:r>
            <a:r>
              <a:rPr lang="fi-FI"/>
              <a:t> </a:t>
            </a:r>
            <a:r>
              <a:rPr lang="fi-FI" err="1"/>
              <a:t>numquam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magnam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excepturi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facilis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dolores</a:t>
            </a:r>
            <a:r>
              <a:rPr lang="fi-FI"/>
              <a:t>. 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autem</a:t>
            </a:r>
            <a:r>
              <a:rPr lang="fi-FI"/>
              <a:t> </a:t>
            </a:r>
            <a:r>
              <a:rPr lang="fi-FI" err="1"/>
              <a:t>nihil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</a:t>
            </a:r>
            <a:r>
              <a:rPr lang="fi-FI" err="1"/>
              <a:t>praesentium</a:t>
            </a:r>
            <a:r>
              <a:rPr lang="fi-FI"/>
              <a:t> </a:t>
            </a:r>
            <a:r>
              <a:rPr lang="fi-FI" err="1"/>
              <a:t>doloribus</a:t>
            </a:r>
            <a:r>
              <a:rPr lang="fi-FI"/>
              <a:t> </a:t>
            </a:r>
            <a:r>
              <a:rPr lang="fi-FI" err="1"/>
              <a:t>ut</a:t>
            </a:r>
            <a:r>
              <a:rPr lang="fi-FI"/>
              <a:t> </a:t>
            </a:r>
            <a:r>
              <a:rPr lang="fi-FI" err="1"/>
              <a:t>illum</a:t>
            </a:r>
            <a:r>
              <a:rPr lang="fi-FI"/>
              <a:t> </a:t>
            </a:r>
            <a:r>
              <a:rPr lang="fi-FI" err="1"/>
              <a:t>autem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nihil</a:t>
            </a:r>
            <a:r>
              <a:rPr lang="fi-FI"/>
              <a:t> </a:t>
            </a:r>
            <a:r>
              <a:rPr lang="fi-FI" err="1"/>
              <a:t>placeat</a:t>
            </a:r>
            <a:r>
              <a:rPr lang="fi-FI"/>
              <a:t>.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recusandae</a:t>
            </a:r>
            <a:r>
              <a:rPr lang="fi-FI"/>
              <a:t> ex </a:t>
            </a:r>
            <a:r>
              <a:rPr lang="fi-FI" err="1"/>
              <a:t>totam</a:t>
            </a:r>
            <a:r>
              <a:rPr lang="fi-FI"/>
              <a:t> </a:t>
            </a:r>
            <a:r>
              <a:rPr lang="fi-FI" err="1"/>
              <a:t>ullam</a:t>
            </a:r>
            <a:r>
              <a:rPr lang="fi-FI"/>
              <a:t> ab </a:t>
            </a:r>
            <a:r>
              <a:rPr lang="fi-FI" err="1"/>
              <a:t>corrupti</a:t>
            </a:r>
            <a:r>
              <a:rPr lang="fi-FI"/>
              <a:t> </a:t>
            </a:r>
            <a:r>
              <a:rPr lang="fi-FI" err="1"/>
              <a:t>explicabo</a:t>
            </a:r>
            <a:r>
              <a:rPr lang="fi-FI"/>
              <a:t>. Et </a:t>
            </a:r>
            <a:r>
              <a:rPr lang="fi-FI" err="1"/>
              <a:t>veniam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At </a:t>
            </a:r>
            <a:r>
              <a:rPr lang="fi-FI" err="1"/>
              <a:t>omnis</a:t>
            </a:r>
            <a:r>
              <a:rPr lang="fi-FI"/>
              <a:t> </a:t>
            </a:r>
            <a:r>
              <a:rPr lang="fi-FI" err="1"/>
              <a:t>repel</a:t>
            </a:r>
            <a:r>
              <a:rPr lang="fi-FI"/>
              <a:t>-</a:t>
            </a:r>
            <a:br>
              <a:rPr lang="fi-FI"/>
            </a:br>
            <a:r>
              <a:rPr lang="fi-FI" err="1"/>
              <a:t>lendus</a:t>
            </a:r>
            <a:r>
              <a:rPr lang="fi-FI"/>
              <a:t>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molestias</a:t>
            </a:r>
            <a:r>
              <a:rPr lang="fi-FI"/>
              <a:t> </a:t>
            </a:r>
            <a:r>
              <a:rPr lang="fi-FI" err="1"/>
              <a:t>blanditiis</a:t>
            </a:r>
            <a:r>
              <a:rPr lang="fi-FI"/>
              <a:t> </a:t>
            </a:r>
            <a:r>
              <a:rPr lang="fi-FI" err="1"/>
              <a:t>aut</a:t>
            </a:r>
            <a:r>
              <a:rPr lang="fi-FI"/>
              <a:t> vitae </a:t>
            </a:r>
            <a:r>
              <a:rPr lang="fi-FI" err="1"/>
              <a:t>atque</a:t>
            </a:r>
            <a:r>
              <a:rPr lang="fi-FI"/>
              <a:t> et </a:t>
            </a:r>
            <a:r>
              <a:rPr lang="fi-FI" err="1"/>
              <a:t>exercitationem</a:t>
            </a:r>
            <a:r>
              <a:rPr lang="fi-FI"/>
              <a:t> </a:t>
            </a:r>
            <a:r>
              <a:rPr lang="fi-FI" err="1"/>
              <a:t>quis</a:t>
            </a:r>
            <a:r>
              <a:rPr lang="fi-FI"/>
              <a:t> </a:t>
            </a:r>
            <a:r>
              <a:rPr lang="fi-FI" err="1"/>
              <a:t>hic</a:t>
            </a:r>
            <a:r>
              <a:rPr lang="fi-FI"/>
              <a:t> </a:t>
            </a:r>
            <a:r>
              <a:rPr lang="fi-FI" err="1"/>
              <a:t>expedita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natus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accusantium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</a:t>
            </a:r>
            <a:r>
              <a:rPr lang="fi-FI" err="1"/>
              <a:t>galisum</a:t>
            </a:r>
            <a:r>
              <a:rPr lang="fi-FI"/>
              <a:t> </a:t>
            </a:r>
            <a:r>
              <a:rPr lang="fi-FI" err="1"/>
              <a:t>numquam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magnam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excepturi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facilis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dolores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5838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A4B28B-5856-D241-8FC3-8118C6268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Sisältösivu 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F229EC-4600-6DB3-BE6F-3BFC3A13C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recusandae</a:t>
            </a:r>
            <a:r>
              <a:rPr lang="fi-FI"/>
              <a:t> ex </a:t>
            </a:r>
            <a:r>
              <a:rPr lang="fi-FI" err="1"/>
              <a:t>totam</a:t>
            </a:r>
            <a:r>
              <a:rPr lang="fi-FI"/>
              <a:t> </a:t>
            </a:r>
            <a:r>
              <a:rPr lang="fi-FI" err="1"/>
              <a:t>ullam</a:t>
            </a:r>
            <a:r>
              <a:rPr lang="fi-FI"/>
              <a:t> ab </a:t>
            </a:r>
            <a:r>
              <a:rPr lang="fi-FI" err="1"/>
              <a:t>corrupti</a:t>
            </a:r>
            <a:r>
              <a:rPr lang="fi-FI"/>
              <a:t> </a:t>
            </a:r>
            <a:r>
              <a:rPr lang="fi-FI" err="1"/>
              <a:t>explicabo</a:t>
            </a:r>
            <a:r>
              <a:rPr lang="fi-FI"/>
              <a:t>. Et </a:t>
            </a:r>
            <a:r>
              <a:rPr lang="fi-FI" err="1"/>
              <a:t>veniam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At </a:t>
            </a:r>
            <a:r>
              <a:rPr lang="fi-FI" err="1"/>
              <a:t>omnis</a:t>
            </a:r>
            <a:r>
              <a:rPr lang="fi-FI"/>
              <a:t> </a:t>
            </a:r>
            <a:r>
              <a:rPr lang="fi-FI" err="1"/>
              <a:t>repellendus</a:t>
            </a:r>
            <a:r>
              <a:rPr lang="fi-FI"/>
              <a:t>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molestias</a:t>
            </a:r>
            <a:r>
              <a:rPr lang="fi-FI"/>
              <a:t> </a:t>
            </a:r>
            <a:r>
              <a:rPr lang="fi-FI" err="1"/>
              <a:t>blanditiis</a:t>
            </a:r>
            <a:r>
              <a:rPr lang="fi-FI"/>
              <a:t> </a:t>
            </a:r>
            <a:r>
              <a:rPr lang="fi-FI" err="1"/>
              <a:t>aut</a:t>
            </a:r>
            <a:r>
              <a:rPr lang="fi-FI"/>
              <a:t> vitae </a:t>
            </a:r>
            <a:r>
              <a:rPr lang="fi-FI" err="1"/>
              <a:t>atque</a:t>
            </a:r>
            <a:r>
              <a:rPr lang="fi-FI"/>
              <a:t> et </a:t>
            </a:r>
            <a:r>
              <a:rPr lang="fi-FI" err="1"/>
              <a:t>exercitationem</a:t>
            </a:r>
            <a:r>
              <a:rPr lang="fi-FI"/>
              <a:t> </a:t>
            </a:r>
            <a:r>
              <a:rPr lang="fi-FI" err="1"/>
              <a:t>quis</a:t>
            </a:r>
            <a:r>
              <a:rPr lang="fi-FI"/>
              <a:t> </a:t>
            </a:r>
            <a:r>
              <a:rPr lang="fi-FI" err="1"/>
              <a:t>hic</a:t>
            </a:r>
            <a:r>
              <a:rPr lang="fi-FI"/>
              <a:t> </a:t>
            </a:r>
            <a:r>
              <a:rPr lang="fi-FI" err="1"/>
              <a:t>expedita</a:t>
            </a:r>
            <a:r>
              <a:rPr lang="fi-FI"/>
              <a:t> </a:t>
            </a:r>
            <a:r>
              <a:rPr lang="fi-FI" err="1"/>
              <a:t>natus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accusan-tium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</a:t>
            </a:r>
            <a:r>
              <a:rPr lang="fi-FI" err="1"/>
              <a:t>galisum</a:t>
            </a:r>
            <a:r>
              <a:rPr lang="fi-FI"/>
              <a:t> </a:t>
            </a:r>
            <a:r>
              <a:rPr lang="fi-FI" err="1"/>
              <a:t>numquam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magnam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excepturi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facilis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dolores</a:t>
            </a:r>
            <a:r>
              <a:rPr lang="fi-FI"/>
              <a:t>.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4280EBF-47E9-18C1-D16F-966D252843C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recusandae</a:t>
            </a:r>
            <a:r>
              <a:rPr lang="fi-FI"/>
              <a:t> ex </a:t>
            </a:r>
            <a:r>
              <a:rPr lang="fi-FI" err="1"/>
              <a:t>totam</a:t>
            </a:r>
            <a:r>
              <a:rPr lang="fi-FI"/>
              <a:t> </a:t>
            </a:r>
            <a:r>
              <a:rPr lang="fi-FI" err="1"/>
              <a:t>ullam</a:t>
            </a:r>
            <a:r>
              <a:rPr lang="fi-FI"/>
              <a:t> ab </a:t>
            </a:r>
            <a:r>
              <a:rPr lang="fi-FI" err="1"/>
              <a:t>corrupti</a:t>
            </a:r>
            <a:r>
              <a:rPr lang="fi-FI"/>
              <a:t> </a:t>
            </a:r>
            <a:r>
              <a:rPr lang="fi-FI" err="1"/>
              <a:t>explicabo</a:t>
            </a:r>
            <a:r>
              <a:rPr lang="fi-FI"/>
              <a:t>. Et </a:t>
            </a:r>
            <a:r>
              <a:rPr lang="fi-FI" err="1"/>
              <a:t>veniam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At </a:t>
            </a:r>
            <a:r>
              <a:rPr lang="fi-FI" err="1"/>
              <a:t>omnis</a:t>
            </a:r>
            <a:r>
              <a:rPr lang="fi-FI"/>
              <a:t> </a:t>
            </a:r>
            <a:r>
              <a:rPr lang="fi-FI" err="1"/>
              <a:t>repellendus</a:t>
            </a:r>
            <a:r>
              <a:rPr lang="fi-FI"/>
              <a:t>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molestias</a:t>
            </a:r>
            <a:r>
              <a:rPr lang="fi-FI"/>
              <a:t> </a:t>
            </a:r>
            <a:r>
              <a:rPr lang="fi-FI" err="1"/>
              <a:t>blanditiis</a:t>
            </a:r>
            <a:r>
              <a:rPr lang="fi-FI"/>
              <a:t> </a:t>
            </a:r>
            <a:r>
              <a:rPr lang="fi-FI" err="1"/>
              <a:t>aut</a:t>
            </a:r>
            <a:r>
              <a:rPr lang="fi-FI"/>
              <a:t> vitae </a:t>
            </a:r>
            <a:r>
              <a:rPr lang="fi-FI" err="1"/>
              <a:t>atque</a:t>
            </a:r>
            <a:r>
              <a:rPr lang="fi-FI"/>
              <a:t> et </a:t>
            </a:r>
            <a:r>
              <a:rPr lang="fi-FI" err="1"/>
              <a:t>exercitationem</a:t>
            </a:r>
            <a:r>
              <a:rPr lang="fi-FI"/>
              <a:t> </a:t>
            </a:r>
            <a:r>
              <a:rPr lang="fi-FI" err="1"/>
              <a:t>quis</a:t>
            </a:r>
            <a:r>
              <a:rPr lang="fi-FI"/>
              <a:t> </a:t>
            </a:r>
            <a:r>
              <a:rPr lang="fi-FI" err="1"/>
              <a:t>hic</a:t>
            </a:r>
            <a:r>
              <a:rPr lang="fi-FI"/>
              <a:t> </a:t>
            </a:r>
            <a:r>
              <a:rPr lang="fi-FI" err="1"/>
              <a:t>expedita</a:t>
            </a:r>
            <a:r>
              <a:rPr lang="fi-FI"/>
              <a:t> </a:t>
            </a:r>
            <a:r>
              <a:rPr lang="fi-FI" err="1"/>
              <a:t>natus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accusan-tium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</a:t>
            </a:r>
            <a:r>
              <a:rPr lang="fi-FI" err="1"/>
              <a:t>galisum</a:t>
            </a:r>
            <a:r>
              <a:rPr lang="fi-FI"/>
              <a:t> </a:t>
            </a:r>
            <a:r>
              <a:rPr lang="fi-FI" err="1"/>
              <a:t>numquam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magnam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excepturi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facilis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dolores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209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A4B28B-5856-D241-8FC3-8118C6268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Sisältösivu 2 ja alaotsikot</a:t>
            </a: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74A58AB0-015C-03A2-7E49-D898045CC2C3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fi-FI"/>
              <a:t>Otsikko tähän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F229EC-4600-6DB3-BE6F-3BFC3A13C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accusantium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</a:t>
            </a:r>
            <a:r>
              <a:rPr lang="fi-FI" err="1"/>
              <a:t>galisum</a:t>
            </a:r>
            <a:r>
              <a:rPr lang="fi-FI"/>
              <a:t> </a:t>
            </a:r>
            <a:r>
              <a:rPr lang="fi-FI" err="1"/>
              <a:t>numquam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magnam</a:t>
            </a:r>
            <a:r>
              <a:rPr lang="fi-FI"/>
              <a:t>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excepturi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facilis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dolores</a:t>
            </a:r>
            <a:r>
              <a:rPr lang="fi-FI"/>
              <a:t>.  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autem</a:t>
            </a:r>
            <a:r>
              <a:rPr lang="fi-FI"/>
              <a:t> </a:t>
            </a:r>
            <a:r>
              <a:rPr lang="fi-FI" err="1"/>
              <a:t>nihil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</a:t>
            </a:r>
            <a:r>
              <a:rPr lang="fi-FI" err="1"/>
              <a:t>praesentium</a:t>
            </a:r>
            <a:r>
              <a:rPr lang="fi-FI"/>
              <a:t> </a:t>
            </a:r>
            <a:r>
              <a:rPr lang="fi-FI" err="1"/>
              <a:t>doloribus</a:t>
            </a:r>
            <a:r>
              <a:rPr lang="fi-FI"/>
              <a:t> </a:t>
            </a:r>
            <a:r>
              <a:rPr lang="fi-FI" err="1"/>
              <a:t>ut</a:t>
            </a:r>
            <a:r>
              <a:rPr lang="fi-FI"/>
              <a:t> </a:t>
            </a:r>
            <a:r>
              <a:rPr lang="fi-FI" err="1"/>
              <a:t>illum</a:t>
            </a:r>
            <a:r>
              <a:rPr lang="fi-FI"/>
              <a:t> </a:t>
            </a:r>
            <a:r>
              <a:rPr lang="fi-FI" err="1"/>
              <a:t>autem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nihil</a:t>
            </a:r>
            <a:r>
              <a:rPr lang="fi-FI"/>
              <a:t>.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7636C76-7FEF-0D6B-BE82-5F620B544C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/>
              <a:t>Otsikko tähän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4280EBF-47E9-18C1-D16F-966D252843C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autem</a:t>
            </a:r>
            <a:r>
              <a:rPr lang="fi-FI"/>
              <a:t> </a:t>
            </a:r>
            <a:r>
              <a:rPr lang="fi-FI" err="1"/>
              <a:t>nihil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</a:t>
            </a:r>
            <a:r>
              <a:rPr lang="fi-FI" err="1"/>
              <a:t>praesentium</a:t>
            </a:r>
            <a:r>
              <a:rPr lang="fi-FI"/>
              <a:t> </a:t>
            </a:r>
            <a:r>
              <a:rPr lang="fi-FI" err="1"/>
              <a:t>doloribus</a:t>
            </a:r>
            <a:r>
              <a:rPr lang="fi-FI"/>
              <a:t> </a:t>
            </a:r>
            <a:r>
              <a:rPr lang="fi-FI" err="1"/>
              <a:t>ut</a:t>
            </a:r>
            <a:r>
              <a:rPr lang="fi-FI"/>
              <a:t> </a:t>
            </a:r>
            <a:r>
              <a:rPr lang="fi-FI" err="1"/>
              <a:t>illum</a:t>
            </a:r>
            <a:r>
              <a:rPr lang="fi-FI"/>
              <a:t> </a:t>
            </a:r>
            <a:r>
              <a:rPr lang="fi-FI" err="1"/>
              <a:t>autem</a:t>
            </a:r>
            <a:r>
              <a:rPr lang="fi-FI"/>
              <a:t>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nihil</a:t>
            </a:r>
            <a:r>
              <a:rPr lang="fi-FI"/>
              <a:t> </a:t>
            </a:r>
            <a:r>
              <a:rPr lang="fi-FI" err="1"/>
              <a:t>placeat</a:t>
            </a:r>
            <a:r>
              <a:rPr lang="fi-FI"/>
              <a:t>. </a:t>
            </a: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recusandae</a:t>
            </a:r>
            <a:r>
              <a:rPr lang="fi-FI"/>
              <a:t> ex </a:t>
            </a:r>
            <a:r>
              <a:rPr lang="fi-FI" err="1"/>
              <a:t>totam</a:t>
            </a:r>
            <a:r>
              <a:rPr lang="fi-FI"/>
              <a:t> </a:t>
            </a:r>
            <a:r>
              <a:rPr lang="fi-FI" err="1"/>
              <a:t>ullam</a:t>
            </a:r>
            <a:r>
              <a:rPr lang="fi-FI"/>
              <a:t> ab </a:t>
            </a:r>
            <a:r>
              <a:rPr lang="fi-FI" err="1"/>
              <a:t>corrupti</a:t>
            </a:r>
            <a:r>
              <a:rPr lang="fi-FI"/>
              <a:t> </a:t>
            </a:r>
            <a:r>
              <a:rPr lang="fi-FI" err="1"/>
              <a:t>explicabo</a:t>
            </a:r>
            <a:r>
              <a:rPr lang="fi-FI"/>
              <a:t>. 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Et </a:t>
            </a:r>
            <a:r>
              <a:rPr lang="fi-FI" err="1"/>
              <a:t>veniam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At </a:t>
            </a:r>
            <a:r>
              <a:rPr lang="fi-FI" err="1"/>
              <a:t>omnis</a:t>
            </a:r>
            <a:r>
              <a:rPr lang="fi-FI"/>
              <a:t> </a:t>
            </a:r>
            <a:r>
              <a:rPr lang="fi-FI" err="1"/>
              <a:t>repellendus</a:t>
            </a:r>
            <a:r>
              <a:rPr lang="fi-FI"/>
              <a:t>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molestias</a:t>
            </a:r>
            <a:r>
              <a:rPr lang="fi-FI"/>
              <a:t> </a:t>
            </a:r>
            <a:r>
              <a:rPr lang="fi-FI" err="1"/>
              <a:t>blanditiis</a:t>
            </a:r>
            <a:r>
              <a:rPr lang="fi-FI"/>
              <a:t> </a:t>
            </a:r>
            <a:r>
              <a:rPr lang="fi-FI" err="1"/>
              <a:t>aut</a:t>
            </a:r>
            <a:r>
              <a:rPr lang="fi-FI"/>
              <a:t> vitae </a:t>
            </a:r>
            <a:r>
              <a:rPr lang="fi-FI" err="1"/>
              <a:t>atque</a:t>
            </a:r>
            <a:r>
              <a:rPr lang="fi-FI"/>
              <a:t>.</a:t>
            </a:r>
          </a:p>
          <a:p>
            <a:pPr marL="0" indent="0">
              <a:buNone/>
            </a:pPr>
            <a:r>
              <a:rPr lang="fi-FI" err="1"/>
              <a:t>Est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recusandae</a:t>
            </a:r>
            <a:r>
              <a:rPr lang="fi-FI"/>
              <a:t> ex </a:t>
            </a:r>
            <a:r>
              <a:rPr lang="fi-FI" err="1"/>
              <a:t>totam</a:t>
            </a:r>
            <a:r>
              <a:rPr lang="fi-FI"/>
              <a:t> </a:t>
            </a:r>
            <a:r>
              <a:rPr lang="fi-FI" err="1"/>
              <a:t>ullam</a:t>
            </a:r>
            <a:r>
              <a:rPr lang="fi-FI"/>
              <a:t> ab </a:t>
            </a:r>
            <a:r>
              <a:rPr lang="fi-FI" err="1"/>
              <a:t>corrupti</a:t>
            </a:r>
            <a:r>
              <a:rPr lang="fi-FI"/>
              <a:t> </a:t>
            </a:r>
            <a:r>
              <a:rPr lang="fi-FI" err="1"/>
              <a:t>explicabo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0292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C1AE9CA1-9EE7-0899-9020-EF4154A74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Sisältösivu 3 pointtia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7374F03-21F1-4D86-BC74-10948B1931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/>
              <a:t>1.</a:t>
            </a:r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AD144960-2FDA-F4BF-4FB1-844E7DB1F2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dolores</a:t>
            </a:r>
            <a:r>
              <a:rPr lang="fi-FI"/>
              <a:t> </a:t>
            </a:r>
            <a:r>
              <a:rPr lang="fi-FI" err="1"/>
              <a:t>sit</a:t>
            </a:r>
            <a:endParaRPr lang="fi-FI"/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FCB1540A-D50F-2160-988F-2ABD283EC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accusantium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</a:t>
            </a:r>
            <a:r>
              <a:rPr lang="fi-FI" err="1"/>
              <a:t>galisum</a:t>
            </a:r>
            <a:r>
              <a:rPr lang="fi-FI"/>
              <a:t> </a:t>
            </a:r>
            <a:r>
              <a:rPr lang="fi-FI" err="1"/>
              <a:t>numquam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magnam</a:t>
            </a:r>
            <a:r>
              <a:rPr lang="fi-FI"/>
              <a:t>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excepturi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facilis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dolores</a:t>
            </a:r>
            <a:r>
              <a:rPr lang="fi-FI"/>
              <a:t>.  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2F0768C9-2121-3985-4370-9950729A45B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i-FI"/>
              <a:t>2.</a:t>
            </a:r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92563EA5-358C-AEDD-3DF1-0DD25B0C5BA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dolores</a:t>
            </a:r>
            <a:r>
              <a:rPr lang="fi-FI"/>
              <a:t> </a:t>
            </a:r>
            <a:r>
              <a:rPr lang="fi-FI" err="1"/>
              <a:t>sit</a:t>
            </a:r>
            <a:endParaRPr lang="fi-FI"/>
          </a:p>
        </p:txBody>
      </p:sp>
      <p:sp>
        <p:nvSpPr>
          <p:cNvPr id="13" name="Sisällön paikkamerkki 12">
            <a:extLst>
              <a:ext uri="{FF2B5EF4-FFF2-40B4-BE49-F238E27FC236}">
                <a16:creationId xmlns:a16="http://schemas.microsoft.com/office/drawing/2014/main" id="{56A4ED34-1309-0444-C480-C24D4BB2CAC4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accusantium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</a:t>
            </a:r>
            <a:r>
              <a:rPr lang="fi-FI" err="1"/>
              <a:t>galisum</a:t>
            </a:r>
            <a:r>
              <a:rPr lang="fi-FI"/>
              <a:t> </a:t>
            </a:r>
            <a:r>
              <a:rPr lang="fi-FI" err="1"/>
              <a:t>numquam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magnam</a:t>
            </a:r>
            <a:r>
              <a:rPr lang="fi-FI"/>
              <a:t>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excepturi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facilis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dolores</a:t>
            </a:r>
            <a:r>
              <a:rPr lang="fi-FI"/>
              <a:t>.  </a:t>
            </a:r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1FDB78C9-FCDD-805C-D109-457A2BD73DF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i-FI"/>
              <a:t>3.</a:t>
            </a:r>
          </a:p>
        </p:txBody>
      </p:sp>
      <p:sp>
        <p:nvSpPr>
          <p:cNvPr id="15" name="Tekstin paikkamerkki 14">
            <a:extLst>
              <a:ext uri="{FF2B5EF4-FFF2-40B4-BE49-F238E27FC236}">
                <a16:creationId xmlns:a16="http://schemas.microsoft.com/office/drawing/2014/main" id="{9232DE9E-325B-CE5F-7DDD-C534E59E6D3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dolores</a:t>
            </a:r>
            <a:r>
              <a:rPr lang="fi-FI"/>
              <a:t> </a:t>
            </a:r>
            <a:r>
              <a:rPr lang="fi-FI" err="1"/>
              <a:t>sit</a:t>
            </a:r>
            <a:endParaRPr lang="fi-FI"/>
          </a:p>
        </p:txBody>
      </p:sp>
      <p:sp>
        <p:nvSpPr>
          <p:cNvPr id="16" name="Sisällön paikkamerkki 15">
            <a:extLst>
              <a:ext uri="{FF2B5EF4-FFF2-40B4-BE49-F238E27FC236}">
                <a16:creationId xmlns:a16="http://schemas.microsoft.com/office/drawing/2014/main" id="{6C66633D-E789-DD95-DBA1-3A9085BF4B4C}"/>
              </a:ext>
            </a:extLst>
          </p:cNvPr>
          <p:cNvSpPr>
            <a:spLocks noGrp="1"/>
          </p:cNvSpPr>
          <p:nvPr>
            <p:ph idx="20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r>
              <a:rPr lang="fi-FI"/>
              <a:t>.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accusantium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non</a:t>
            </a:r>
            <a:r>
              <a:rPr lang="fi-FI"/>
              <a:t> </a:t>
            </a:r>
            <a:r>
              <a:rPr lang="fi-FI" err="1"/>
              <a:t>galisum</a:t>
            </a:r>
            <a:r>
              <a:rPr lang="fi-FI"/>
              <a:t> </a:t>
            </a:r>
            <a:r>
              <a:rPr lang="fi-FI" err="1"/>
              <a:t>numquam</a:t>
            </a:r>
            <a:r>
              <a:rPr lang="fi-FI"/>
              <a:t> et </a:t>
            </a:r>
            <a:r>
              <a:rPr lang="fi-FI" err="1"/>
              <a:t>sunt</a:t>
            </a:r>
            <a:r>
              <a:rPr lang="fi-FI"/>
              <a:t> </a:t>
            </a:r>
            <a:r>
              <a:rPr lang="fi-FI" err="1"/>
              <a:t>magnam</a:t>
            </a:r>
            <a:r>
              <a:rPr lang="fi-FI"/>
              <a:t>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odio</a:t>
            </a:r>
            <a:r>
              <a:rPr lang="fi-FI"/>
              <a:t> </a:t>
            </a:r>
            <a:r>
              <a:rPr lang="fi-FI" err="1"/>
              <a:t>excepturi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br>
              <a:rPr lang="fi-FI"/>
            </a:br>
            <a:r>
              <a:rPr lang="fi-FI" err="1"/>
              <a:t>facilis</a:t>
            </a:r>
            <a:r>
              <a:rPr lang="fi-FI"/>
              <a:t> et </a:t>
            </a:r>
            <a:r>
              <a:rPr lang="fi-FI" err="1"/>
              <a:t>voluptas</a:t>
            </a:r>
            <a:r>
              <a:rPr lang="fi-FI"/>
              <a:t> </a:t>
            </a:r>
            <a:r>
              <a:rPr lang="fi-FI" err="1"/>
              <a:t>dolores</a:t>
            </a:r>
            <a:r>
              <a:rPr lang="fi-FI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122045059"/>
      </p:ext>
    </p:extLst>
  </p:cSld>
  <p:clrMapOvr>
    <a:masterClrMapping/>
  </p:clrMapOvr>
</p:sld>
</file>

<file path=ppt/theme/theme1.xml><?xml version="1.0" encoding="utf-8"?>
<a:theme xmlns:a="http://schemas.openxmlformats.org/drawingml/2006/main" name="innokaupungit">
  <a:themeElements>
    <a:clrScheme name="innokaupungi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F75A"/>
      </a:accent1>
      <a:accent2>
        <a:srgbClr val="368D5A"/>
      </a:accent2>
      <a:accent3>
        <a:srgbClr val="B7D4ED"/>
      </a:accent3>
      <a:accent4>
        <a:srgbClr val="FE9128"/>
      </a:accent4>
      <a:accent5>
        <a:srgbClr val="F3F5F4"/>
      </a:accent5>
      <a:accent6>
        <a:srgbClr val="212121"/>
      </a:accent6>
      <a:hlink>
        <a:srgbClr val="0563C1"/>
      </a:hlink>
      <a:folHlink>
        <a:srgbClr val="954F72"/>
      </a:folHlink>
    </a:clrScheme>
    <a:fontScheme name="Outfit">
      <a:majorFont>
        <a:latin typeface="Outfit Light"/>
        <a:ea typeface=""/>
        <a:cs typeface=""/>
      </a:majorFont>
      <a:minorFont>
        <a:latin typeface="Outf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20F72AA2-657D-CC47-83A8-B990E0A4E604}" vid="{DB98C161-E470-7147-9B4C-183EC4576FC6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39C26DB422D094F9FAB2FA33F2B77EC" ma:contentTypeVersion="16" ma:contentTypeDescription="Luo uusi asiakirja." ma:contentTypeScope="" ma:versionID="c23d7427840ae1a732258854fb432577">
  <xsd:schema xmlns:xsd="http://www.w3.org/2001/XMLSchema" xmlns:xs="http://www.w3.org/2001/XMLSchema" xmlns:p="http://schemas.microsoft.com/office/2006/metadata/properties" xmlns:ns2="e0d931ed-8519-4ae0-a05e-6e45f4b1e4e5" xmlns:ns3="c1cd1aab-1ff0-4c11-9e5a-33f362c1c6f9" targetNamespace="http://schemas.microsoft.com/office/2006/metadata/properties" ma:root="true" ma:fieldsID="8e74d3f44972a7fcfb42b9eeccd38f7a" ns2:_="" ns3:_="">
    <xsd:import namespace="e0d931ed-8519-4ae0-a05e-6e45f4b1e4e5"/>
    <xsd:import namespace="c1cd1aab-1ff0-4c11-9e5a-33f362c1c6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931ed-8519-4ae0-a05e-6e45f4b1e4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33a2e6a4-faca-4678-bb7c-541088fe428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cd1aab-1ff0-4c11-9e5a-33f362c1c6f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1835c11-6435-4108-8712-5cc3cf73fb85}" ma:internalName="TaxCatchAll" ma:showField="CatchAllData" ma:web="c1cd1aab-1ff0-4c11-9e5a-33f362c1c6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0d931ed-8519-4ae0-a05e-6e45f4b1e4e5">
      <Terms xmlns="http://schemas.microsoft.com/office/infopath/2007/PartnerControls"/>
    </lcf76f155ced4ddcb4097134ff3c332f>
    <TaxCatchAll xmlns="c1cd1aab-1ff0-4c11-9e5a-33f362c1c6f9" xsi:nil="true"/>
  </documentManagement>
</p:properties>
</file>

<file path=customXml/itemProps1.xml><?xml version="1.0" encoding="utf-8"?>
<ds:datastoreItem xmlns:ds="http://schemas.openxmlformats.org/officeDocument/2006/customXml" ds:itemID="{9C3E4FE7-3D1E-4E7C-9E33-E7EDE4F698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689FDE-77B3-4F85-A808-C4E736674728}">
  <ds:schemaRefs>
    <ds:schemaRef ds:uri="c1cd1aab-1ff0-4c11-9e5a-33f362c1c6f9"/>
    <ds:schemaRef ds:uri="e0d931ed-8519-4ae0-a05e-6e45f4b1e4e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95FBF82-A2E1-49D4-B75A-47ABA99D0944}">
  <ds:schemaRefs>
    <ds:schemaRef ds:uri="http://purl.org/dc/elements/1.1/"/>
    <ds:schemaRef ds:uri="http://schemas.microsoft.com/office/2006/metadata/properties"/>
    <ds:schemaRef ds:uri="c1cd1aab-1ff0-4c11-9e5a-33f362c1c6f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e0d931ed-8519-4ae0-a05e-6e45f4b1e4e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Innokaupungit_Powerpoint_Template_v03</Template>
  <TotalTime>2</TotalTime>
  <Words>1367</Words>
  <Application>Microsoft Office PowerPoint</Application>
  <PresentationFormat>Laajakuva</PresentationFormat>
  <Paragraphs>152</Paragraphs>
  <Slides>31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31</vt:i4>
      </vt:variant>
    </vt:vector>
  </HeadingPairs>
  <TitlesOfParts>
    <vt:vector size="38" baseType="lpstr">
      <vt:lpstr>Arial</vt:lpstr>
      <vt:lpstr>Calibri</vt:lpstr>
      <vt:lpstr>Outfit</vt:lpstr>
      <vt:lpstr>Outfit Light</vt:lpstr>
      <vt:lpstr>Outfit Medium</vt:lpstr>
      <vt:lpstr>Outfit SemiBold</vt:lpstr>
      <vt:lpstr>innokaupungit</vt:lpstr>
      <vt:lpstr>Tähän iso otsikko</vt:lpstr>
      <vt:lpstr>Tähän iso otsikko</vt:lpstr>
      <vt:lpstr>Kuvan käyttäminen taustalla</vt:lpstr>
      <vt:lpstr>Tähän iso otsikko</vt:lpstr>
      <vt:lpstr>Sisältö</vt:lpstr>
      <vt:lpstr>Sisältösivu</vt:lpstr>
      <vt:lpstr>Sisältösivu 2</vt:lpstr>
      <vt:lpstr>Sisältösivu 2 ja alaotsikot</vt:lpstr>
      <vt:lpstr>Sisältösivu 3 pointtia</vt:lpstr>
      <vt:lpstr>Sisältösivu 3 pointtia</vt:lpstr>
      <vt:lpstr>PowerPoint-esitys</vt:lpstr>
      <vt:lpstr>Sisältö ja kuva</vt:lpstr>
      <vt:lpstr>Sisältö ja kuva</vt:lpstr>
      <vt:lpstr>Teemaesittely lyhyt</vt:lpstr>
      <vt:lpstr>Teemaesittely pitkä</vt:lpstr>
      <vt:lpstr>Sisältö ja kuva</vt:lpstr>
      <vt:lpstr>Sisältö ja kuva</vt:lpstr>
      <vt:lpstr>Teemaesittely lyhyt</vt:lpstr>
      <vt:lpstr>Teemaesittely pitkä</vt:lpstr>
      <vt:lpstr>PowerPoint-esitys</vt:lpstr>
      <vt:lpstr>Graafit ja kaaviot</vt:lpstr>
      <vt:lpstr>“Lorem ipsum dolor sit amet.  Sit accusantium odio non galisum numquam et sunt magnam sit odio excepturi et voluptas facilis et  voluptas dolores.”</vt:lpstr>
      <vt:lpstr>Väliotsikko kahdelle riville</vt:lpstr>
      <vt:lpstr>Väliotsikko kahdelle riville</vt:lpstr>
      <vt:lpstr>Väliotsikko kahdelle riville</vt:lpstr>
      <vt:lpstr>Väliotsikko kahdelle riville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Tähän iso otsikko</dc:title>
  <dc:creator>Milja Mansukoski</dc:creator>
  <cp:lastModifiedBy>Milja Mansukoski</cp:lastModifiedBy>
  <cp:revision>2</cp:revision>
  <dcterms:created xsi:type="dcterms:W3CDTF">2023-04-06T06:57:08Z</dcterms:created>
  <dcterms:modified xsi:type="dcterms:W3CDTF">2023-04-11T10:44:10Z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0x010100F39C26DB422D094F9FAB2FA33F2B77EC</vt:lpwstr>
  </property>
  <property fmtid="{D5CDD505-2E9C-101B-9397-08002B2CF9AE}" pid="3" name="MediaServiceImageTags">
    <vt:lpwstr/>
  </property>
</Properties>
</file>